
<file path=[Content_Types].xml><?xml version="1.0" encoding="utf-8"?>
<Types xmlns="http://schemas.openxmlformats.org/package/2006/content-types">
  <Default Extension="xml" ContentType="application/xml"/>
  <Default Extension="png" ContentType="image/png"/>
  <Default Extension="jpg" ContentType="image/jp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26.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94"/>
    <p:restoredTop sz="94667"/>
  </p:normalViewPr>
  <p:slideViewPr>
    <p:cSldViewPr>
      <p:cViewPr>
        <p:scale>
          <a:sx n="200" d="100"/>
          <a:sy n="200" d="100"/>
        </p:scale>
        <p:origin x="224" y="14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28600" y="228600"/>
            <a:ext cx="7315200" cy="4797425"/>
          </a:xfrm>
          <a:custGeom>
            <a:avLst/>
            <a:gdLst/>
            <a:ahLst/>
            <a:cxnLst/>
            <a:rect l="l" t="t" r="r" b="b"/>
            <a:pathLst>
              <a:path w="7315200" h="4797425">
                <a:moveTo>
                  <a:pt x="0" y="4797044"/>
                </a:moveTo>
                <a:lnTo>
                  <a:pt x="7315200" y="4797044"/>
                </a:lnTo>
                <a:lnTo>
                  <a:pt x="7315200" y="0"/>
                </a:lnTo>
                <a:lnTo>
                  <a:pt x="0" y="0"/>
                </a:lnTo>
                <a:lnTo>
                  <a:pt x="0" y="4797044"/>
                </a:lnTo>
                <a:close/>
              </a:path>
            </a:pathLst>
          </a:custGeom>
          <a:solidFill>
            <a:srgbClr val="2A6FB5"/>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700" b="0" i="0">
                <a:solidFill>
                  <a:schemeClr val="bg1"/>
                </a:solidFill>
                <a:latin typeface="Palatino Linotype"/>
                <a:cs typeface="Palatino Linotype"/>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0" i="0">
                <a:solidFill>
                  <a:schemeClr val="bg1"/>
                </a:solidFill>
                <a:latin typeface="Palatino Linotype"/>
                <a:cs typeface="Palatino Linotype"/>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10/9/17</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0" i="0">
                <a:solidFill>
                  <a:schemeClr val="bg1"/>
                </a:solidFill>
                <a:latin typeface="Palatino Linotype"/>
                <a:cs typeface="Palatino Linotyp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10/9/17</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10/9/17</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01700" y="2985513"/>
            <a:ext cx="4485640" cy="615314"/>
          </a:xfrm>
          <a:prstGeom prst="rect">
            <a:avLst/>
          </a:prstGeom>
        </p:spPr>
        <p:txBody>
          <a:bodyPr wrap="square" lIns="0" tIns="0" rIns="0" bIns="0">
            <a:spAutoFit/>
          </a:bodyPr>
          <a:lstStyle>
            <a:lvl1pPr>
              <a:defRPr sz="3700" b="0" i="0">
                <a:solidFill>
                  <a:schemeClr val="bg1"/>
                </a:solidFill>
                <a:latin typeface="Palatino Linotype"/>
                <a:cs typeface="Palatino Linotype"/>
              </a:defRPr>
            </a:lvl1pPr>
          </a:lstStyle>
          <a:p>
            <a:endParaRPr/>
          </a:p>
        </p:txBody>
      </p:sp>
      <p:sp>
        <p:nvSpPr>
          <p:cNvPr id="3" name="Holder 3"/>
          <p:cNvSpPr>
            <a:spLocks noGrp="1"/>
          </p:cNvSpPr>
          <p:nvPr>
            <p:ph type="body" idx="1"/>
          </p:nvPr>
        </p:nvSpPr>
        <p:spPr>
          <a:xfrm>
            <a:off x="388620" y="2313432"/>
            <a:ext cx="699516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10/9/17</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8.jpg"/><Relationship Id="rId20" Type="http://schemas.openxmlformats.org/officeDocument/2006/relationships/image" Target="../media/image19.jpg"/><Relationship Id="rId21" Type="http://schemas.openxmlformats.org/officeDocument/2006/relationships/image" Target="../media/image20.jpg"/><Relationship Id="rId22" Type="http://schemas.openxmlformats.org/officeDocument/2006/relationships/image" Target="../media/image21.jpg"/><Relationship Id="rId23" Type="http://schemas.openxmlformats.org/officeDocument/2006/relationships/image" Target="../media/image22.jpg"/><Relationship Id="rId24" Type="http://schemas.openxmlformats.org/officeDocument/2006/relationships/image" Target="../media/image23.jpg"/><Relationship Id="rId25" Type="http://schemas.openxmlformats.org/officeDocument/2006/relationships/image" Target="../media/image24.jpg"/><Relationship Id="rId26" Type="http://schemas.openxmlformats.org/officeDocument/2006/relationships/image" Target="../media/image25.png"/><Relationship Id="rId10" Type="http://schemas.openxmlformats.org/officeDocument/2006/relationships/image" Target="../media/image9.jpg"/><Relationship Id="rId11" Type="http://schemas.openxmlformats.org/officeDocument/2006/relationships/image" Target="../media/image10.jpg"/><Relationship Id="rId12" Type="http://schemas.openxmlformats.org/officeDocument/2006/relationships/image" Target="../media/image11.jpg"/><Relationship Id="rId13" Type="http://schemas.openxmlformats.org/officeDocument/2006/relationships/image" Target="../media/image12.jpg"/><Relationship Id="rId14" Type="http://schemas.openxmlformats.org/officeDocument/2006/relationships/image" Target="../media/image13.jpg"/><Relationship Id="rId15" Type="http://schemas.openxmlformats.org/officeDocument/2006/relationships/image" Target="../media/image14.jpg"/><Relationship Id="rId16" Type="http://schemas.openxmlformats.org/officeDocument/2006/relationships/image" Target="../media/image15.jpg"/><Relationship Id="rId17" Type="http://schemas.openxmlformats.org/officeDocument/2006/relationships/image" Target="../media/image16.jpg"/><Relationship Id="rId18" Type="http://schemas.openxmlformats.org/officeDocument/2006/relationships/image" Target="../media/image17.jpg"/><Relationship Id="rId19"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5.jpg"/><Relationship Id="rId7" Type="http://schemas.openxmlformats.org/officeDocument/2006/relationships/image" Target="../media/image6.jpg"/><Relationship Id="rId8"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mailto:linnea@firstcandle.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firstcandle.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mailto:linnea@firstcandle.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30.jpg"/><Relationship Id="rId5" Type="http://schemas.openxmlformats.org/officeDocument/2006/relationships/image" Target="../media/image31.jpg"/><Relationship Id="rId6" Type="http://schemas.openxmlformats.org/officeDocument/2006/relationships/image" Target="../media/image32.jpg"/><Relationship Id="rId7" Type="http://schemas.openxmlformats.org/officeDocument/2006/relationships/image" Target="../media/image33.jpg"/><Relationship Id="rId8" Type="http://schemas.openxmlformats.org/officeDocument/2006/relationships/image" Target="../media/image34.jpg"/><Relationship Id="rId1" Type="http://schemas.openxmlformats.org/officeDocument/2006/relationships/slideLayout" Target="../slideLayouts/slideLayout5.xml"/><Relationship Id="rId2" Type="http://schemas.openxmlformats.org/officeDocument/2006/relationships/hyperlink" Target="mailto:linnea@firstcandle.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85" dirty="0"/>
              <a:t>HOW</a:t>
            </a:r>
            <a:r>
              <a:rPr spc="-185" dirty="0">
                <a:latin typeface="Arial Unicode MS"/>
                <a:cs typeface="Arial Unicode MS"/>
              </a:rPr>
              <a:t>-</a:t>
            </a:r>
            <a:r>
              <a:rPr spc="-185" dirty="0"/>
              <a:t>TO </a:t>
            </a:r>
            <a:r>
              <a:rPr spc="-130" dirty="0"/>
              <a:t>GUIDE</a:t>
            </a:r>
            <a:r>
              <a:rPr spc="-135" dirty="0"/>
              <a:t> </a:t>
            </a:r>
            <a:r>
              <a:rPr spc="-130" dirty="0"/>
              <a:t>FOR</a:t>
            </a:r>
          </a:p>
        </p:txBody>
      </p:sp>
      <p:sp>
        <p:nvSpPr>
          <p:cNvPr id="3" name="object 3"/>
          <p:cNvSpPr txBox="1"/>
          <p:nvPr/>
        </p:nvSpPr>
        <p:spPr>
          <a:xfrm>
            <a:off x="901700" y="3341113"/>
            <a:ext cx="6060440" cy="1004569"/>
          </a:xfrm>
          <a:prstGeom prst="rect">
            <a:avLst/>
          </a:prstGeom>
        </p:spPr>
        <p:txBody>
          <a:bodyPr vert="horz" wrap="square" lIns="0" tIns="0" rIns="0" bIns="0" rtlCol="0">
            <a:spAutoFit/>
          </a:bodyPr>
          <a:lstStyle/>
          <a:p>
            <a:pPr marL="12700">
              <a:lnSpc>
                <a:spcPct val="100000"/>
              </a:lnSpc>
            </a:pPr>
            <a:r>
              <a:rPr sz="6000" b="1" spc="-305" dirty="0">
                <a:solidFill>
                  <a:srgbClr val="FFFFFF"/>
                </a:solidFill>
                <a:latin typeface="Palatino Linotype"/>
                <a:cs typeface="Palatino Linotype"/>
              </a:rPr>
              <a:t>SPECIAL</a:t>
            </a:r>
            <a:r>
              <a:rPr sz="6000" b="1" spc="-300" dirty="0">
                <a:solidFill>
                  <a:srgbClr val="FFFFFF"/>
                </a:solidFill>
                <a:latin typeface="Palatino Linotype"/>
                <a:cs typeface="Palatino Linotype"/>
              </a:rPr>
              <a:t> </a:t>
            </a:r>
            <a:r>
              <a:rPr sz="6000" b="1" spc="-365" dirty="0">
                <a:solidFill>
                  <a:srgbClr val="FFFFFF"/>
                </a:solidFill>
                <a:latin typeface="Palatino Linotype"/>
                <a:cs typeface="Palatino Linotype"/>
              </a:rPr>
              <a:t>EVENTS</a:t>
            </a:r>
            <a:endParaRPr sz="6000">
              <a:latin typeface="Palatino Linotype"/>
              <a:cs typeface="Palatino Linotype"/>
            </a:endParaRPr>
          </a:p>
        </p:txBody>
      </p:sp>
      <p:sp>
        <p:nvSpPr>
          <p:cNvPr id="5" name="object 5"/>
          <p:cNvSpPr/>
          <p:nvPr/>
        </p:nvSpPr>
        <p:spPr>
          <a:xfrm>
            <a:off x="685800" y="2978911"/>
            <a:ext cx="0" cy="1275715"/>
          </a:xfrm>
          <a:custGeom>
            <a:avLst/>
            <a:gdLst/>
            <a:ahLst/>
            <a:cxnLst/>
            <a:rect l="l" t="t" r="r" b="b"/>
            <a:pathLst>
              <a:path h="1275714">
                <a:moveTo>
                  <a:pt x="0" y="0"/>
                </a:moveTo>
                <a:lnTo>
                  <a:pt x="0" y="1275588"/>
                </a:lnTo>
              </a:path>
            </a:pathLst>
          </a:custGeom>
          <a:ln w="12700">
            <a:solidFill>
              <a:srgbClr val="FFFFFF"/>
            </a:solidFill>
          </a:ln>
        </p:spPr>
        <p:txBody>
          <a:bodyPr wrap="square" lIns="0" tIns="0" rIns="0" bIns="0" rtlCol="0"/>
          <a:lstStyle/>
          <a:p>
            <a:endParaRPr/>
          </a:p>
        </p:txBody>
      </p:sp>
      <p:sp>
        <p:nvSpPr>
          <p:cNvPr id="6" name="object 6"/>
          <p:cNvSpPr/>
          <p:nvPr/>
        </p:nvSpPr>
        <p:spPr>
          <a:xfrm>
            <a:off x="222250" y="7965947"/>
            <a:ext cx="1789112" cy="186385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222250" y="7005446"/>
            <a:ext cx="866140" cy="903605"/>
          </a:xfrm>
          <a:custGeom>
            <a:avLst/>
            <a:gdLst/>
            <a:ahLst/>
            <a:cxnLst/>
            <a:rect l="l" t="t" r="r" b="b"/>
            <a:pathLst>
              <a:path w="866140" h="903604">
                <a:moveTo>
                  <a:pt x="0" y="903351"/>
                </a:moveTo>
                <a:lnTo>
                  <a:pt x="865987" y="903351"/>
                </a:lnTo>
                <a:lnTo>
                  <a:pt x="865987" y="0"/>
                </a:lnTo>
                <a:lnTo>
                  <a:pt x="0" y="0"/>
                </a:lnTo>
                <a:lnTo>
                  <a:pt x="0" y="903351"/>
                </a:lnTo>
                <a:close/>
              </a:path>
            </a:pathLst>
          </a:custGeom>
          <a:solidFill>
            <a:srgbClr val="183C6A"/>
          </a:solidFill>
        </p:spPr>
        <p:txBody>
          <a:bodyPr wrap="square" lIns="0" tIns="0" rIns="0" bIns="0" rtlCol="0"/>
          <a:lstStyle/>
          <a:p>
            <a:endParaRPr/>
          </a:p>
        </p:txBody>
      </p:sp>
      <p:sp>
        <p:nvSpPr>
          <p:cNvPr id="8" name="object 8"/>
          <p:cNvSpPr/>
          <p:nvPr/>
        </p:nvSpPr>
        <p:spPr>
          <a:xfrm>
            <a:off x="1145387" y="5084445"/>
            <a:ext cx="866140" cy="903605"/>
          </a:xfrm>
          <a:custGeom>
            <a:avLst/>
            <a:gdLst/>
            <a:ahLst/>
            <a:cxnLst/>
            <a:rect l="l" t="t" r="r" b="b"/>
            <a:pathLst>
              <a:path w="866139" h="903604">
                <a:moveTo>
                  <a:pt x="0" y="903351"/>
                </a:moveTo>
                <a:lnTo>
                  <a:pt x="865987" y="903351"/>
                </a:lnTo>
                <a:lnTo>
                  <a:pt x="865987" y="0"/>
                </a:lnTo>
                <a:lnTo>
                  <a:pt x="0" y="0"/>
                </a:lnTo>
                <a:lnTo>
                  <a:pt x="0" y="903351"/>
                </a:lnTo>
                <a:close/>
              </a:path>
            </a:pathLst>
          </a:custGeom>
          <a:solidFill>
            <a:srgbClr val="2A6FB5"/>
          </a:solidFill>
        </p:spPr>
        <p:txBody>
          <a:bodyPr wrap="square" lIns="0" tIns="0" rIns="0" bIns="0" rtlCol="0"/>
          <a:lstStyle/>
          <a:p>
            <a:endParaRPr/>
          </a:p>
        </p:txBody>
      </p:sp>
      <p:sp>
        <p:nvSpPr>
          <p:cNvPr id="9" name="object 9"/>
          <p:cNvSpPr/>
          <p:nvPr/>
        </p:nvSpPr>
        <p:spPr>
          <a:xfrm>
            <a:off x="2068512" y="8926448"/>
            <a:ext cx="866140" cy="903605"/>
          </a:xfrm>
          <a:custGeom>
            <a:avLst/>
            <a:gdLst/>
            <a:ahLst/>
            <a:cxnLst/>
            <a:rect l="l" t="t" r="r" b="b"/>
            <a:pathLst>
              <a:path w="866139" h="903604">
                <a:moveTo>
                  <a:pt x="0" y="903351"/>
                </a:moveTo>
                <a:lnTo>
                  <a:pt x="865987" y="903351"/>
                </a:lnTo>
                <a:lnTo>
                  <a:pt x="865987" y="0"/>
                </a:lnTo>
                <a:lnTo>
                  <a:pt x="0" y="0"/>
                </a:lnTo>
                <a:lnTo>
                  <a:pt x="0" y="903351"/>
                </a:lnTo>
                <a:close/>
              </a:path>
            </a:pathLst>
          </a:custGeom>
          <a:solidFill>
            <a:srgbClr val="2A6FB5"/>
          </a:solidFill>
        </p:spPr>
        <p:txBody>
          <a:bodyPr wrap="square" lIns="0" tIns="0" rIns="0" bIns="0" rtlCol="0"/>
          <a:lstStyle/>
          <a:p>
            <a:endParaRPr/>
          </a:p>
        </p:txBody>
      </p:sp>
      <p:sp>
        <p:nvSpPr>
          <p:cNvPr id="10" name="object 10"/>
          <p:cNvSpPr/>
          <p:nvPr/>
        </p:nvSpPr>
        <p:spPr>
          <a:xfrm>
            <a:off x="2068512" y="6044958"/>
            <a:ext cx="1789112" cy="1863839"/>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3914775" y="7005446"/>
            <a:ext cx="866140" cy="903605"/>
          </a:xfrm>
          <a:custGeom>
            <a:avLst/>
            <a:gdLst/>
            <a:ahLst/>
            <a:cxnLst/>
            <a:rect l="l" t="t" r="r" b="b"/>
            <a:pathLst>
              <a:path w="866139" h="903604">
                <a:moveTo>
                  <a:pt x="0" y="903351"/>
                </a:moveTo>
                <a:lnTo>
                  <a:pt x="865987" y="903351"/>
                </a:lnTo>
                <a:lnTo>
                  <a:pt x="865987" y="0"/>
                </a:lnTo>
                <a:lnTo>
                  <a:pt x="0" y="0"/>
                </a:lnTo>
                <a:lnTo>
                  <a:pt x="0" y="903351"/>
                </a:lnTo>
                <a:close/>
              </a:path>
            </a:pathLst>
          </a:custGeom>
          <a:solidFill>
            <a:srgbClr val="00AEEF"/>
          </a:solidFill>
        </p:spPr>
        <p:txBody>
          <a:bodyPr wrap="square" lIns="0" tIns="0" rIns="0" bIns="0" rtlCol="0"/>
          <a:lstStyle/>
          <a:p>
            <a:endParaRPr/>
          </a:p>
        </p:txBody>
      </p:sp>
      <p:sp>
        <p:nvSpPr>
          <p:cNvPr id="12" name="object 12"/>
          <p:cNvSpPr/>
          <p:nvPr/>
        </p:nvSpPr>
        <p:spPr>
          <a:xfrm>
            <a:off x="6684162" y="6044946"/>
            <a:ext cx="866140" cy="903605"/>
          </a:xfrm>
          <a:custGeom>
            <a:avLst/>
            <a:gdLst/>
            <a:ahLst/>
            <a:cxnLst/>
            <a:rect l="l" t="t" r="r" b="b"/>
            <a:pathLst>
              <a:path w="866140" h="903604">
                <a:moveTo>
                  <a:pt x="0" y="903351"/>
                </a:moveTo>
                <a:lnTo>
                  <a:pt x="865987" y="903351"/>
                </a:lnTo>
                <a:lnTo>
                  <a:pt x="865987" y="0"/>
                </a:lnTo>
                <a:lnTo>
                  <a:pt x="0" y="0"/>
                </a:lnTo>
                <a:lnTo>
                  <a:pt x="0" y="903351"/>
                </a:lnTo>
                <a:close/>
              </a:path>
            </a:pathLst>
          </a:custGeom>
          <a:solidFill>
            <a:srgbClr val="2A6FB5"/>
          </a:solidFill>
        </p:spPr>
        <p:txBody>
          <a:bodyPr wrap="square" lIns="0" tIns="0" rIns="0" bIns="0" rtlCol="0"/>
          <a:lstStyle/>
          <a:p>
            <a:endParaRPr/>
          </a:p>
        </p:txBody>
      </p:sp>
      <p:sp>
        <p:nvSpPr>
          <p:cNvPr id="13" name="object 13"/>
          <p:cNvSpPr/>
          <p:nvPr/>
        </p:nvSpPr>
        <p:spPr>
          <a:xfrm>
            <a:off x="5761037" y="8926448"/>
            <a:ext cx="865981" cy="903351"/>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4837912" y="7005446"/>
            <a:ext cx="1789112" cy="1863852"/>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222250" y="5084432"/>
            <a:ext cx="865981" cy="903363"/>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222250" y="6044946"/>
            <a:ext cx="865987" cy="903351"/>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1145374" y="6044946"/>
            <a:ext cx="865987" cy="903351"/>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1145374" y="7005446"/>
            <a:ext cx="865987" cy="903351"/>
          </a:xfrm>
          <a:prstGeom prst="rect">
            <a:avLst/>
          </a:prstGeom>
          <a:blipFill>
            <a:blip r:embed="rId9" cstate="print"/>
            <a:stretch>
              <a:fillRect/>
            </a:stretch>
          </a:blipFill>
        </p:spPr>
        <p:txBody>
          <a:bodyPr wrap="square" lIns="0" tIns="0" rIns="0" bIns="0" rtlCol="0"/>
          <a:lstStyle/>
          <a:p>
            <a:endParaRPr/>
          </a:p>
        </p:txBody>
      </p:sp>
      <p:sp>
        <p:nvSpPr>
          <p:cNvPr id="19" name="object 19"/>
          <p:cNvSpPr/>
          <p:nvPr/>
        </p:nvSpPr>
        <p:spPr>
          <a:xfrm>
            <a:off x="2068512" y="5084432"/>
            <a:ext cx="865987" cy="903363"/>
          </a:xfrm>
          <a:prstGeom prst="rect">
            <a:avLst/>
          </a:prstGeom>
          <a:blipFill>
            <a:blip r:embed="rId10" cstate="print"/>
            <a:stretch>
              <a:fillRect/>
            </a:stretch>
          </a:blipFill>
        </p:spPr>
        <p:txBody>
          <a:bodyPr wrap="square" lIns="0" tIns="0" rIns="0" bIns="0" rtlCol="0"/>
          <a:lstStyle/>
          <a:p>
            <a:endParaRPr/>
          </a:p>
        </p:txBody>
      </p:sp>
      <p:sp>
        <p:nvSpPr>
          <p:cNvPr id="20" name="object 20"/>
          <p:cNvSpPr/>
          <p:nvPr/>
        </p:nvSpPr>
        <p:spPr>
          <a:xfrm>
            <a:off x="2068512" y="7965935"/>
            <a:ext cx="865987" cy="903363"/>
          </a:xfrm>
          <a:prstGeom prst="rect">
            <a:avLst/>
          </a:prstGeom>
          <a:blipFill>
            <a:blip r:embed="rId11" cstate="print"/>
            <a:stretch>
              <a:fillRect/>
            </a:stretch>
          </a:blipFill>
        </p:spPr>
        <p:txBody>
          <a:bodyPr wrap="square" lIns="0" tIns="0" rIns="0" bIns="0" rtlCol="0"/>
          <a:lstStyle/>
          <a:p>
            <a:endParaRPr/>
          </a:p>
        </p:txBody>
      </p:sp>
      <p:sp>
        <p:nvSpPr>
          <p:cNvPr id="21" name="object 21"/>
          <p:cNvSpPr/>
          <p:nvPr/>
        </p:nvSpPr>
        <p:spPr>
          <a:xfrm>
            <a:off x="2991637" y="5084432"/>
            <a:ext cx="865987" cy="903363"/>
          </a:xfrm>
          <a:prstGeom prst="rect">
            <a:avLst/>
          </a:prstGeom>
          <a:blipFill>
            <a:blip r:embed="rId12" cstate="print"/>
            <a:stretch>
              <a:fillRect/>
            </a:stretch>
          </a:blipFill>
        </p:spPr>
        <p:txBody>
          <a:bodyPr wrap="square" lIns="0" tIns="0" rIns="0" bIns="0" rtlCol="0"/>
          <a:lstStyle/>
          <a:p>
            <a:endParaRPr/>
          </a:p>
        </p:txBody>
      </p:sp>
      <p:sp>
        <p:nvSpPr>
          <p:cNvPr id="22" name="object 22"/>
          <p:cNvSpPr/>
          <p:nvPr/>
        </p:nvSpPr>
        <p:spPr>
          <a:xfrm>
            <a:off x="2991637" y="7965935"/>
            <a:ext cx="865987" cy="903363"/>
          </a:xfrm>
          <a:prstGeom prst="rect">
            <a:avLst/>
          </a:prstGeom>
          <a:blipFill>
            <a:blip r:embed="rId13" cstate="print"/>
            <a:stretch>
              <a:fillRect/>
            </a:stretch>
          </a:blipFill>
        </p:spPr>
        <p:txBody>
          <a:bodyPr wrap="square" lIns="0" tIns="0" rIns="0" bIns="0" rtlCol="0"/>
          <a:lstStyle/>
          <a:p>
            <a:endParaRPr/>
          </a:p>
        </p:txBody>
      </p:sp>
      <p:sp>
        <p:nvSpPr>
          <p:cNvPr id="23" name="object 23"/>
          <p:cNvSpPr/>
          <p:nvPr/>
        </p:nvSpPr>
        <p:spPr>
          <a:xfrm>
            <a:off x="2991637" y="8926448"/>
            <a:ext cx="865987" cy="903350"/>
          </a:xfrm>
          <a:prstGeom prst="rect">
            <a:avLst/>
          </a:prstGeom>
          <a:blipFill>
            <a:blip r:embed="rId14" cstate="print"/>
            <a:stretch>
              <a:fillRect/>
            </a:stretch>
          </a:blipFill>
        </p:spPr>
        <p:txBody>
          <a:bodyPr wrap="square" lIns="0" tIns="0" rIns="0" bIns="0" rtlCol="0"/>
          <a:lstStyle/>
          <a:p>
            <a:endParaRPr/>
          </a:p>
        </p:txBody>
      </p:sp>
      <p:sp>
        <p:nvSpPr>
          <p:cNvPr id="24" name="object 24"/>
          <p:cNvSpPr/>
          <p:nvPr/>
        </p:nvSpPr>
        <p:spPr>
          <a:xfrm>
            <a:off x="3914775" y="5084445"/>
            <a:ext cx="865987" cy="903351"/>
          </a:xfrm>
          <a:prstGeom prst="rect">
            <a:avLst/>
          </a:prstGeom>
          <a:blipFill>
            <a:blip r:embed="rId15" cstate="print"/>
            <a:stretch>
              <a:fillRect/>
            </a:stretch>
          </a:blipFill>
        </p:spPr>
        <p:txBody>
          <a:bodyPr wrap="square" lIns="0" tIns="0" rIns="0" bIns="0" rtlCol="0"/>
          <a:lstStyle/>
          <a:p>
            <a:endParaRPr/>
          </a:p>
        </p:txBody>
      </p:sp>
      <p:sp>
        <p:nvSpPr>
          <p:cNvPr id="25" name="object 25"/>
          <p:cNvSpPr/>
          <p:nvPr/>
        </p:nvSpPr>
        <p:spPr>
          <a:xfrm>
            <a:off x="3914775" y="7965935"/>
            <a:ext cx="865987" cy="903363"/>
          </a:xfrm>
          <a:prstGeom prst="rect">
            <a:avLst/>
          </a:prstGeom>
          <a:blipFill>
            <a:blip r:embed="rId16" cstate="print"/>
            <a:stretch>
              <a:fillRect/>
            </a:stretch>
          </a:blipFill>
        </p:spPr>
        <p:txBody>
          <a:bodyPr wrap="square" lIns="0" tIns="0" rIns="0" bIns="0" rtlCol="0"/>
          <a:lstStyle/>
          <a:p>
            <a:endParaRPr/>
          </a:p>
        </p:txBody>
      </p:sp>
      <p:sp>
        <p:nvSpPr>
          <p:cNvPr id="26" name="object 26"/>
          <p:cNvSpPr/>
          <p:nvPr/>
        </p:nvSpPr>
        <p:spPr>
          <a:xfrm>
            <a:off x="3914775" y="8926448"/>
            <a:ext cx="865987" cy="903351"/>
          </a:xfrm>
          <a:prstGeom prst="rect">
            <a:avLst/>
          </a:prstGeom>
          <a:blipFill>
            <a:blip r:embed="rId17" cstate="print"/>
            <a:stretch>
              <a:fillRect/>
            </a:stretch>
          </a:blipFill>
        </p:spPr>
        <p:txBody>
          <a:bodyPr wrap="square" lIns="0" tIns="0" rIns="0" bIns="0" rtlCol="0"/>
          <a:lstStyle/>
          <a:p>
            <a:endParaRPr/>
          </a:p>
        </p:txBody>
      </p:sp>
      <p:sp>
        <p:nvSpPr>
          <p:cNvPr id="27" name="object 27"/>
          <p:cNvSpPr/>
          <p:nvPr/>
        </p:nvSpPr>
        <p:spPr>
          <a:xfrm>
            <a:off x="4837900" y="8926448"/>
            <a:ext cx="866140" cy="903605"/>
          </a:xfrm>
          <a:custGeom>
            <a:avLst/>
            <a:gdLst/>
            <a:ahLst/>
            <a:cxnLst/>
            <a:rect l="l" t="t" r="r" b="b"/>
            <a:pathLst>
              <a:path w="866139" h="903604">
                <a:moveTo>
                  <a:pt x="0" y="903351"/>
                </a:moveTo>
                <a:lnTo>
                  <a:pt x="865987" y="903351"/>
                </a:lnTo>
                <a:lnTo>
                  <a:pt x="865987" y="0"/>
                </a:lnTo>
                <a:lnTo>
                  <a:pt x="0" y="0"/>
                </a:lnTo>
                <a:lnTo>
                  <a:pt x="0" y="903351"/>
                </a:lnTo>
                <a:close/>
              </a:path>
            </a:pathLst>
          </a:custGeom>
          <a:solidFill>
            <a:srgbClr val="183C6A"/>
          </a:solidFill>
        </p:spPr>
        <p:txBody>
          <a:bodyPr wrap="square" lIns="0" tIns="0" rIns="0" bIns="0" rtlCol="0"/>
          <a:lstStyle/>
          <a:p>
            <a:endParaRPr/>
          </a:p>
        </p:txBody>
      </p:sp>
      <p:sp>
        <p:nvSpPr>
          <p:cNvPr id="28" name="object 28"/>
          <p:cNvSpPr/>
          <p:nvPr/>
        </p:nvSpPr>
        <p:spPr>
          <a:xfrm>
            <a:off x="6684174" y="7005446"/>
            <a:ext cx="865987" cy="903351"/>
          </a:xfrm>
          <a:prstGeom prst="rect">
            <a:avLst/>
          </a:prstGeom>
          <a:blipFill>
            <a:blip r:embed="rId18" cstate="print"/>
            <a:stretch>
              <a:fillRect/>
            </a:stretch>
          </a:blipFill>
        </p:spPr>
        <p:txBody>
          <a:bodyPr wrap="square" lIns="0" tIns="0" rIns="0" bIns="0" rtlCol="0"/>
          <a:lstStyle/>
          <a:p>
            <a:endParaRPr/>
          </a:p>
        </p:txBody>
      </p:sp>
      <p:sp>
        <p:nvSpPr>
          <p:cNvPr id="29" name="object 29"/>
          <p:cNvSpPr/>
          <p:nvPr/>
        </p:nvSpPr>
        <p:spPr>
          <a:xfrm>
            <a:off x="6684174" y="7978647"/>
            <a:ext cx="865987" cy="890650"/>
          </a:xfrm>
          <a:prstGeom prst="rect">
            <a:avLst/>
          </a:prstGeom>
          <a:blipFill>
            <a:blip r:embed="rId19" cstate="print"/>
            <a:stretch>
              <a:fillRect/>
            </a:stretch>
          </a:blipFill>
        </p:spPr>
        <p:txBody>
          <a:bodyPr wrap="square" lIns="0" tIns="0" rIns="0" bIns="0" rtlCol="0"/>
          <a:lstStyle/>
          <a:p>
            <a:endParaRPr/>
          </a:p>
        </p:txBody>
      </p:sp>
      <p:sp>
        <p:nvSpPr>
          <p:cNvPr id="30" name="object 30"/>
          <p:cNvSpPr/>
          <p:nvPr/>
        </p:nvSpPr>
        <p:spPr>
          <a:xfrm>
            <a:off x="6684174" y="8926448"/>
            <a:ext cx="865974" cy="903351"/>
          </a:xfrm>
          <a:prstGeom prst="rect">
            <a:avLst/>
          </a:prstGeom>
          <a:blipFill>
            <a:blip r:embed="rId20" cstate="print"/>
            <a:stretch>
              <a:fillRect/>
            </a:stretch>
          </a:blipFill>
        </p:spPr>
        <p:txBody>
          <a:bodyPr wrap="square" lIns="0" tIns="0" rIns="0" bIns="0" rtlCol="0"/>
          <a:lstStyle/>
          <a:p>
            <a:endParaRPr/>
          </a:p>
        </p:txBody>
      </p:sp>
      <p:sp>
        <p:nvSpPr>
          <p:cNvPr id="31" name="object 31"/>
          <p:cNvSpPr/>
          <p:nvPr/>
        </p:nvSpPr>
        <p:spPr>
          <a:xfrm>
            <a:off x="3914775" y="6044946"/>
            <a:ext cx="865987" cy="903351"/>
          </a:xfrm>
          <a:prstGeom prst="rect">
            <a:avLst/>
          </a:prstGeom>
          <a:blipFill>
            <a:blip r:embed="rId21" cstate="print"/>
            <a:stretch>
              <a:fillRect/>
            </a:stretch>
          </a:blipFill>
        </p:spPr>
        <p:txBody>
          <a:bodyPr wrap="square" lIns="0" tIns="0" rIns="0" bIns="0" rtlCol="0"/>
          <a:lstStyle/>
          <a:p>
            <a:endParaRPr/>
          </a:p>
        </p:txBody>
      </p:sp>
      <p:sp>
        <p:nvSpPr>
          <p:cNvPr id="32" name="object 32"/>
          <p:cNvSpPr/>
          <p:nvPr/>
        </p:nvSpPr>
        <p:spPr>
          <a:xfrm>
            <a:off x="4837912" y="5084445"/>
            <a:ext cx="865987" cy="903351"/>
          </a:xfrm>
          <a:prstGeom prst="rect">
            <a:avLst/>
          </a:prstGeom>
          <a:blipFill>
            <a:blip r:embed="rId22" cstate="print"/>
            <a:stretch>
              <a:fillRect/>
            </a:stretch>
          </a:blipFill>
        </p:spPr>
        <p:txBody>
          <a:bodyPr wrap="square" lIns="0" tIns="0" rIns="0" bIns="0" rtlCol="0"/>
          <a:lstStyle/>
          <a:p>
            <a:endParaRPr/>
          </a:p>
        </p:txBody>
      </p:sp>
      <p:sp>
        <p:nvSpPr>
          <p:cNvPr id="33" name="object 33"/>
          <p:cNvSpPr/>
          <p:nvPr/>
        </p:nvSpPr>
        <p:spPr>
          <a:xfrm>
            <a:off x="4837912" y="6044946"/>
            <a:ext cx="865974" cy="903351"/>
          </a:xfrm>
          <a:prstGeom prst="rect">
            <a:avLst/>
          </a:prstGeom>
          <a:blipFill>
            <a:blip r:embed="rId23" cstate="print"/>
            <a:stretch>
              <a:fillRect/>
            </a:stretch>
          </a:blipFill>
        </p:spPr>
        <p:txBody>
          <a:bodyPr wrap="square" lIns="0" tIns="0" rIns="0" bIns="0" rtlCol="0"/>
          <a:lstStyle/>
          <a:p>
            <a:endParaRPr/>
          </a:p>
        </p:txBody>
      </p:sp>
      <p:sp>
        <p:nvSpPr>
          <p:cNvPr id="34" name="object 34"/>
          <p:cNvSpPr/>
          <p:nvPr/>
        </p:nvSpPr>
        <p:spPr>
          <a:xfrm>
            <a:off x="5761037" y="5084445"/>
            <a:ext cx="866140" cy="903605"/>
          </a:xfrm>
          <a:custGeom>
            <a:avLst/>
            <a:gdLst/>
            <a:ahLst/>
            <a:cxnLst/>
            <a:rect l="l" t="t" r="r" b="b"/>
            <a:pathLst>
              <a:path w="866140" h="903604">
                <a:moveTo>
                  <a:pt x="0" y="903351"/>
                </a:moveTo>
                <a:lnTo>
                  <a:pt x="865987" y="903351"/>
                </a:lnTo>
                <a:lnTo>
                  <a:pt x="865987" y="0"/>
                </a:lnTo>
                <a:lnTo>
                  <a:pt x="0" y="0"/>
                </a:lnTo>
                <a:lnTo>
                  <a:pt x="0" y="903351"/>
                </a:lnTo>
                <a:close/>
              </a:path>
            </a:pathLst>
          </a:custGeom>
          <a:solidFill>
            <a:srgbClr val="183C6A"/>
          </a:solidFill>
        </p:spPr>
        <p:txBody>
          <a:bodyPr wrap="square" lIns="0" tIns="0" rIns="0" bIns="0" rtlCol="0"/>
          <a:lstStyle/>
          <a:p>
            <a:endParaRPr/>
          </a:p>
        </p:txBody>
      </p:sp>
      <p:sp>
        <p:nvSpPr>
          <p:cNvPr id="35" name="object 35"/>
          <p:cNvSpPr/>
          <p:nvPr/>
        </p:nvSpPr>
        <p:spPr>
          <a:xfrm>
            <a:off x="5761037" y="6044946"/>
            <a:ext cx="865987" cy="903351"/>
          </a:xfrm>
          <a:prstGeom prst="rect">
            <a:avLst/>
          </a:prstGeom>
          <a:blipFill>
            <a:blip r:embed="rId24" cstate="print"/>
            <a:stretch>
              <a:fillRect/>
            </a:stretch>
          </a:blipFill>
        </p:spPr>
        <p:txBody>
          <a:bodyPr wrap="square" lIns="0" tIns="0" rIns="0" bIns="0" rtlCol="0"/>
          <a:lstStyle/>
          <a:p>
            <a:endParaRPr/>
          </a:p>
        </p:txBody>
      </p:sp>
      <p:sp>
        <p:nvSpPr>
          <p:cNvPr id="36" name="object 36"/>
          <p:cNvSpPr/>
          <p:nvPr/>
        </p:nvSpPr>
        <p:spPr>
          <a:xfrm>
            <a:off x="6684174" y="5084432"/>
            <a:ext cx="865987" cy="903363"/>
          </a:xfrm>
          <a:prstGeom prst="rect">
            <a:avLst/>
          </a:prstGeom>
          <a:blipFill>
            <a:blip r:embed="rId25" cstate="print"/>
            <a:stretch>
              <a:fillRect/>
            </a:stretch>
          </a:blipFill>
        </p:spPr>
        <p:txBody>
          <a:bodyPr wrap="square" lIns="0" tIns="0" rIns="0" bIns="0" rtlCol="0"/>
          <a:lstStyle/>
          <a:p>
            <a:endParaRPr/>
          </a:p>
        </p:txBody>
      </p:sp>
      <p:sp>
        <p:nvSpPr>
          <p:cNvPr id="37" name="Rectangle 36"/>
          <p:cNvSpPr/>
          <p:nvPr/>
        </p:nvSpPr>
        <p:spPr>
          <a:xfrm>
            <a:off x="4837900" y="457200"/>
            <a:ext cx="2401100" cy="1371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1" name="Picture 40"/>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4953000" y="533400"/>
            <a:ext cx="1954493" cy="11746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15900" y="9715500"/>
            <a:ext cx="1812925" cy="159385"/>
          </a:xfrm>
          <a:prstGeom prst="rect">
            <a:avLst/>
          </a:prstGeom>
        </p:spPr>
        <p:txBody>
          <a:bodyPr vert="horz" wrap="square" lIns="0" tIns="0" rIns="0" bIns="0" rtlCol="0">
            <a:spAutoFit/>
          </a:bodyPr>
          <a:lstStyle/>
          <a:p>
            <a:pPr marL="12700">
              <a:lnSpc>
                <a:spcPct val="100000"/>
              </a:lnSpc>
            </a:pPr>
            <a:r>
              <a:rPr sz="900" spc="-5" dirty="0">
                <a:solidFill>
                  <a:srgbClr val="231F20"/>
                </a:solidFill>
                <a:latin typeface="Palatino Linotype"/>
                <a:cs typeface="Palatino Linotype"/>
              </a:rPr>
              <a:t>10   </a:t>
            </a:r>
            <a:r>
              <a:rPr sz="800" i="1" spc="5" dirty="0">
                <a:solidFill>
                  <a:srgbClr val="231F20"/>
                </a:solidFill>
                <a:latin typeface="Arial"/>
                <a:cs typeface="Arial"/>
              </a:rPr>
              <a:t>|  </a:t>
            </a:r>
            <a:r>
              <a:rPr sz="800" i="1" spc="-20" dirty="0">
                <a:solidFill>
                  <a:srgbClr val="231F20"/>
                </a:solidFill>
                <a:latin typeface="Arial"/>
                <a:cs typeface="Arial"/>
              </a:rPr>
              <a:t>How-To </a:t>
            </a:r>
            <a:r>
              <a:rPr sz="800" i="1" dirty="0">
                <a:solidFill>
                  <a:srgbClr val="231F20"/>
                </a:solidFill>
                <a:latin typeface="Arial"/>
                <a:cs typeface="Arial"/>
              </a:rPr>
              <a:t>Guide </a:t>
            </a:r>
            <a:r>
              <a:rPr sz="800" i="1" spc="15" dirty="0">
                <a:solidFill>
                  <a:srgbClr val="231F20"/>
                </a:solidFill>
                <a:latin typeface="Arial"/>
                <a:cs typeface="Arial"/>
              </a:rPr>
              <a:t>for </a:t>
            </a:r>
            <a:r>
              <a:rPr sz="800" i="1" dirty="0">
                <a:solidFill>
                  <a:srgbClr val="231F20"/>
                </a:solidFill>
                <a:latin typeface="Arial"/>
                <a:cs typeface="Arial"/>
              </a:rPr>
              <a:t>Special</a:t>
            </a:r>
            <a:r>
              <a:rPr sz="800" i="1" spc="10" dirty="0">
                <a:solidFill>
                  <a:srgbClr val="231F20"/>
                </a:solidFill>
                <a:latin typeface="Arial"/>
                <a:cs typeface="Arial"/>
              </a:rPr>
              <a:t> </a:t>
            </a:r>
            <a:r>
              <a:rPr sz="800" i="1" spc="-15" dirty="0">
                <a:solidFill>
                  <a:srgbClr val="231F20"/>
                </a:solidFill>
                <a:latin typeface="Arial"/>
                <a:cs typeface="Arial"/>
              </a:rPr>
              <a:t>Events</a:t>
            </a:r>
            <a:endParaRPr sz="800">
              <a:latin typeface="Arial"/>
              <a:cs typeface="Arial"/>
            </a:endParaRPr>
          </a:p>
        </p:txBody>
      </p:sp>
      <p:sp>
        <p:nvSpPr>
          <p:cNvPr id="4" name="object 4"/>
          <p:cNvSpPr/>
          <p:nvPr/>
        </p:nvSpPr>
        <p:spPr>
          <a:xfrm>
            <a:off x="685800" y="914400"/>
            <a:ext cx="6407785" cy="8458200"/>
          </a:xfrm>
          <a:custGeom>
            <a:avLst/>
            <a:gdLst/>
            <a:ahLst/>
            <a:cxnLst/>
            <a:rect l="l" t="t" r="r" b="b"/>
            <a:pathLst>
              <a:path w="6407784" h="8458200">
                <a:moveTo>
                  <a:pt x="0" y="8458200"/>
                </a:moveTo>
                <a:lnTo>
                  <a:pt x="6407746" y="8458200"/>
                </a:lnTo>
                <a:lnTo>
                  <a:pt x="6407746" y="0"/>
                </a:lnTo>
                <a:lnTo>
                  <a:pt x="0" y="0"/>
                </a:lnTo>
                <a:lnTo>
                  <a:pt x="0" y="8458200"/>
                </a:lnTo>
                <a:close/>
              </a:path>
            </a:pathLst>
          </a:custGeom>
          <a:solidFill>
            <a:srgbClr val="2A6FB5"/>
          </a:solidFill>
        </p:spPr>
        <p:txBody>
          <a:bodyPr wrap="square" lIns="0" tIns="0" rIns="0" bIns="0" rtlCol="0"/>
          <a:lstStyle/>
          <a:p>
            <a:endParaRPr/>
          </a:p>
        </p:txBody>
      </p:sp>
      <p:sp>
        <p:nvSpPr>
          <p:cNvPr id="5" name="object 5"/>
          <p:cNvSpPr txBox="1">
            <a:spLocks noGrp="1"/>
          </p:cNvSpPr>
          <p:nvPr>
            <p:ph type="title"/>
          </p:nvPr>
        </p:nvSpPr>
        <p:spPr>
          <a:xfrm>
            <a:off x="1988642" y="3448044"/>
            <a:ext cx="3794760" cy="914400"/>
          </a:xfrm>
          <a:prstGeom prst="rect">
            <a:avLst/>
          </a:prstGeom>
        </p:spPr>
        <p:txBody>
          <a:bodyPr vert="horz" wrap="square" lIns="0" tIns="0" rIns="0" bIns="0" rtlCol="0">
            <a:spAutoFit/>
          </a:bodyPr>
          <a:lstStyle/>
          <a:p>
            <a:pPr marL="12700">
              <a:lnSpc>
                <a:spcPct val="100000"/>
              </a:lnSpc>
            </a:pPr>
            <a:r>
              <a:rPr sz="6000" b="1" spc="-285" dirty="0">
                <a:latin typeface="Palatino Linotype"/>
                <a:cs typeface="Palatino Linotype"/>
              </a:rPr>
              <a:t>APPENDIX</a:t>
            </a:r>
            <a:endParaRPr sz="6000">
              <a:latin typeface="Palatino Linotype"/>
              <a:cs typeface="Palatino Linotype"/>
            </a:endParaRPr>
          </a:p>
        </p:txBody>
      </p:sp>
      <p:sp>
        <p:nvSpPr>
          <p:cNvPr id="6" name="object 6"/>
          <p:cNvSpPr txBox="1"/>
          <p:nvPr/>
        </p:nvSpPr>
        <p:spPr>
          <a:xfrm>
            <a:off x="2555184" y="4933944"/>
            <a:ext cx="3053715" cy="2040255"/>
          </a:xfrm>
          <a:prstGeom prst="rect">
            <a:avLst/>
          </a:prstGeom>
        </p:spPr>
        <p:txBody>
          <a:bodyPr vert="horz" wrap="square" lIns="0" tIns="0" rIns="0" bIns="0" rtlCol="0">
            <a:spAutoFit/>
          </a:bodyPr>
          <a:lstStyle/>
          <a:p>
            <a:pPr marR="94615" algn="ctr">
              <a:lnSpc>
                <a:spcPct val="100000"/>
              </a:lnSpc>
            </a:pPr>
            <a:r>
              <a:rPr sz="1200" b="1" spc="-55" dirty="0">
                <a:solidFill>
                  <a:srgbClr val="FFFFFF"/>
                </a:solidFill>
                <a:latin typeface="Palatino Linotype"/>
                <a:cs typeface="Palatino Linotype"/>
              </a:rPr>
              <a:t>Sample</a:t>
            </a:r>
            <a:r>
              <a:rPr sz="1200" b="1" spc="-105" dirty="0">
                <a:solidFill>
                  <a:srgbClr val="FFFFFF"/>
                </a:solidFill>
                <a:latin typeface="Palatino Linotype"/>
                <a:cs typeface="Palatino Linotype"/>
              </a:rPr>
              <a:t> </a:t>
            </a:r>
            <a:r>
              <a:rPr sz="1200" b="1" spc="-35" dirty="0">
                <a:solidFill>
                  <a:srgbClr val="FFFFFF"/>
                </a:solidFill>
                <a:latin typeface="Palatino Linotype"/>
                <a:cs typeface="Palatino Linotype"/>
              </a:rPr>
              <a:t>Budget</a:t>
            </a:r>
            <a:endParaRPr sz="1200">
              <a:latin typeface="Palatino Linotype"/>
              <a:cs typeface="Palatino Linotype"/>
            </a:endParaRPr>
          </a:p>
          <a:p>
            <a:pPr marL="12065" marR="5080" algn="ctr">
              <a:lnSpc>
                <a:spcPct val="250000"/>
              </a:lnSpc>
            </a:pPr>
            <a:r>
              <a:rPr sz="1200" b="1" spc="-55" dirty="0">
                <a:solidFill>
                  <a:srgbClr val="FFFFFF"/>
                </a:solidFill>
                <a:latin typeface="Palatino Linotype"/>
                <a:cs typeface="Palatino Linotype"/>
              </a:rPr>
              <a:t>Sample </a:t>
            </a:r>
            <a:r>
              <a:rPr sz="1200" b="1" spc="-35" dirty="0">
                <a:solidFill>
                  <a:srgbClr val="FFFFFF"/>
                </a:solidFill>
                <a:latin typeface="Palatino Linotype"/>
                <a:cs typeface="Palatino Linotype"/>
              </a:rPr>
              <a:t>Donation/Sponsorship </a:t>
            </a:r>
            <a:r>
              <a:rPr sz="1200" b="1" spc="-45" dirty="0">
                <a:solidFill>
                  <a:srgbClr val="FFFFFF"/>
                </a:solidFill>
                <a:latin typeface="Palatino Linotype"/>
                <a:cs typeface="Palatino Linotype"/>
              </a:rPr>
              <a:t>Request </a:t>
            </a:r>
            <a:r>
              <a:rPr sz="1200" b="1" spc="-10" dirty="0">
                <a:solidFill>
                  <a:srgbClr val="FFFFFF"/>
                </a:solidFill>
                <a:latin typeface="Palatino Linotype"/>
                <a:cs typeface="Palatino Linotype"/>
              </a:rPr>
              <a:t>Letter  </a:t>
            </a:r>
            <a:r>
              <a:rPr sz="1200" b="1" spc="-55" dirty="0">
                <a:solidFill>
                  <a:srgbClr val="FFFFFF"/>
                </a:solidFill>
                <a:latin typeface="Palatino Linotype"/>
                <a:cs typeface="Palatino Linotype"/>
              </a:rPr>
              <a:t>Sample </a:t>
            </a:r>
            <a:r>
              <a:rPr sz="1200" b="1" spc="-75" dirty="0">
                <a:solidFill>
                  <a:srgbClr val="FFFFFF"/>
                </a:solidFill>
                <a:latin typeface="Palatino Linotype"/>
                <a:cs typeface="Palatino Linotype"/>
              </a:rPr>
              <a:t>FACT</a:t>
            </a:r>
            <a:r>
              <a:rPr sz="1200" b="1" spc="-65" dirty="0">
                <a:solidFill>
                  <a:srgbClr val="FFFFFF"/>
                </a:solidFill>
                <a:latin typeface="Palatino Linotype"/>
                <a:cs typeface="Palatino Linotype"/>
              </a:rPr>
              <a:t> </a:t>
            </a:r>
            <a:r>
              <a:rPr sz="1200" b="1" spc="-35" dirty="0">
                <a:solidFill>
                  <a:srgbClr val="FFFFFF"/>
                </a:solidFill>
                <a:latin typeface="Palatino Linotype"/>
                <a:cs typeface="Palatino Linotype"/>
              </a:rPr>
              <a:t>Sheet</a:t>
            </a:r>
            <a:endParaRPr sz="1200">
              <a:latin typeface="Palatino Linotype"/>
              <a:cs typeface="Palatino Linotype"/>
            </a:endParaRPr>
          </a:p>
          <a:p>
            <a:pPr marL="652780" marR="645160" algn="ctr">
              <a:lnSpc>
                <a:spcPct val="250000"/>
              </a:lnSpc>
            </a:pPr>
            <a:r>
              <a:rPr sz="1200" b="1" spc="-55" dirty="0">
                <a:solidFill>
                  <a:srgbClr val="FFFFFF"/>
                </a:solidFill>
                <a:latin typeface="Palatino Linotype"/>
                <a:cs typeface="Palatino Linotype"/>
              </a:rPr>
              <a:t>Sample </a:t>
            </a:r>
            <a:r>
              <a:rPr sz="1200" b="1" spc="-10" dirty="0">
                <a:solidFill>
                  <a:srgbClr val="FFFFFF"/>
                </a:solidFill>
                <a:latin typeface="Palatino Linotype"/>
                <a:cs typeface="Palatino Linotype"/>
              </a:rPr>
              <a:t>Press </a:t>
            </a:r>
            <a:r>
              <a:rPr sz="1200" b="1" spc="-35" dirty="0">
                <a:solidFill>
                  <a:srgbClr val="FFFFFF"/>
                </a:solidFill>
                <a:latin typeface="Palatino Linotype"/>
                <a:cs typeface="Palatino Linotype"/>
              </a:rPr>
              <a:t>Release  </a:t>
            </a:r>
            <a:r>
              <a:rPr sz="1200" b="1" spc="-55" dirty="0">
                <a:solidFill>
                  <a:srgbClr val="FFFFFF"/>
                </a:solidFill>
                <a:latin typeface="Palatino Linotype"/>
                <a:cs typeface="Palatino Linotype"/>
              </a:rPr>
              <a:t>Sample </a:t>
            </a:r>
            <a:r>
              <a:rPr sz="1200" b="1" spc="-40" dirty="0">
                <a:solidFill>
                  <a:srgbClr val="FFFFFF"/>
                </a:solidFill>
                <a:latin typeface="Palatino Linotype"/>
                <a:cs typeface="Palatino Linotype"/>
              </a:rPr>
              <a:t>Final </a:t>
            </a:r>
            <a:r>
              <a:rPr sz="1200" b="1" spc="-35" dirty="0">
                <a:solidFill>
                  <a:srgbClr val="FFFFFF"/>
                </a:solidFill>
                <a:latin typeface="Palatino Linotype"/>
                <a:cs typeface="Palatino Linotype"/>
              </a:rPr>
              <a:t>Event</a:t>
            </a:r>
            <a:r>
              <a:rPr sz="1200" b="1" spc="-40" dirty="0">
                <a:solidFill>
                  <a:srgbClr val="FFFFFF"/>
                </a:solidFill>
                <a:latin typeface="Palatino Linotype"/>
                <a:cs typeface="Palatino Linotype"/>
              </a:rPr>
              <a:t> </a:t>
            </a:r>
            <a:r>
              <a:rPr sz="1200" b="1" spc="-35" dirty="0">
                <a:solidFill>
                  <a:srgbClr val="FFFFFF"/>
                </a:solidFill>
                <a:latin typeface="Palatino Linotype"/>
                <a:cs typeface="Palatino Linotype"/>
              </a:rPr>
              <a:t>Report</a:t>
            </a:r>
            <a:endParaRPr sz="1200">
              <a:latin typeface="Palatino Linotype"/>
              <a:cs typeface="Palatino Linotyp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27250" y="9728200"/>
            <a:ext cx="2232660" cy="143510"/>
          </a:xfrm>
          <a:prstGeom prst="rect">
            <a:avLst/>
          </a:prstGeom>
        </p:spPr>
        <p:txBody>
          <a:bodyPr vert="horz" wrap="square" lIns="0" tIns="0" rIns="0" bIns="0" rtlCol="0">
            <a:spAutoFit/>
          </a:bodyPr>
          <a:lstStyle/>
          <a:p>
            <a:pPr marL="12700">
              <a:lnSpc>
                <a:spcPct val="100000"/>
              </a:lnSpc>
            </a:pPr>
            <a:r>
              <a:rPr sz="800" i="1" spc="-20" dirty="0">
                <a:solidFill>
                  <a:srgbClr val="231F20"/>
                </a:solidFill>
                <a:latin typeface="Arial"/>
                <a:cs typeface="Arial"/>
              </a:rPr>
              <a:t>How-To </a:t>
            </a:r>
            <a:r>
              <a:rPr sz="800" i="1" dirty="0">
                <a:solidFill>
                  <a:srgbClr val="231F20"/>
                </a:solidFill>
                <a:latin typeface="Arial"/>
                <a:cs typeface="Arial"/>
              </a:rPr>
              <a:t>Guide </a:t>
            </a:r>
            <a:r>
              <a:rPr sz="800" i="1" spc="15" dirty="0">
                <a:solidFill>
                  <a:srgbClr val="231F20"/>
                </a:solidFill>
                <a:latin typeface="Arial"/>
                <a:cs typeface="Arial"/>
              </a:rPr>
              <a:t>for </a:t>
            </a:r>
            <a:r>
              <a:rPr sz="800" i="1" dirty="0">
                <a:solidFill>
                  <a:srgbClr val="231F20"/>
                </a:solidFill>
                <a:latin typeface="Arial"/>
                <a:cs typeface="Arial"/>
              </a:rPr>
              <a:t>Special </a:t>
            </a:r>
            <a:r>
              <a:rPr sz="800" i="1" spc="-20" dirty="0">
                <a:solidFill>
                  <a:srgbClr val="231F20"/>
                </a:solidFill>
                <a:latin typeface="Arial"/>
                <a:cs typeface="Arial"/>
              </a:rPr>
              <a:t>Events   </a:t>
            </a:r>
            <a:r>
              <a:rPr sz="800" i="1" spc="5" dirty="0">
                <a:solidFill>
                  <a:srgbClr val="231F20"/>
                </a:solidFill>
                <a:latin typeface="Arial"/>
                <a:cs typeface="Arial"/>
              </a:rPr>
              <a:t>| </a:t>
            </a:r>
            <a:r>
              <a:rPr sz="800" i="1" spc="90" dirty="0">
                <a:solidFill>
                  <a:srgbClr val="231F20"/>
                </a:solidFill>
                <a:latin typeface="Arial"/>
                <a:cs typeface="Arial"/>
              </a:rPr>
              <a:t> </a:t>
            </a:r>
            <a:r>
              <a:rPr sz="800" spc="15" dirty="0">
                <a:solidFill>
                  <a:srgbClr val="231F20"/>
                </a:solidFill>
                <a:latin typeface="Arial Unicode MS"/>
                <a:cs typeface="Arial Unicode MS"/>
              </a:rPr>
              <a:t>APPENDIX</a:t>
            </a:r>
            <a:endParaRPr sz="800">
              <a:latin typeface="Arial Unicode MS"/>
              <a:cs typeface="Arial Unicode MS"/>
            </a:endParaRPr>
          </a:p>
        </p:txBody>
      </p:sp>
      <p:sp>
        <p:nvSpPr>
          <p:cNvPr id="4" name="object 4"/>
          <p:cNvSpPr txBox="1"/>
          <p:nvPr/>
        </p:nvSpPr>
        <p:spPr>
          <a:xfrm>
            <a:off x="661758" y="868677"/>
            <a:ext cx="1515745" cy="310515"/>
          </a:xfrm>
          <a:prstGeom prst="rect">
            <a:avLst/>
          </a:prstGeom>
        </p:spPr>
        <p:txBody>
          <a:bodyPr vert="horz" wrap="square" lIns="0" tIns="0" rIns="0" bIns="0" rtlCol="0">
            <a:spAutoFit/>
          </a:bodyPr>
          <a:lstStyle/>
          <a:p>
            <a:pPr marL="12700">
              <a:lnSpc>
                <a:spcPct val="100000"/>
              </a:lnSpc>
            </a:pPr>
            <a:r>
              <a:rPr sz="1800" b="1" spc="-80" dirty="0">
                <a:solidFill>
                  <a:srgbClr val="1568AF"/>
                </a:solidFill>
                <a:latin typeface="Palatino Linotype"/>
                <a:cs typeface="Palatino Linotype"/>
              </a:rPr>
              <a:t>Sample</a:t>
            </a:r>
            <a:r>
              <a:rPr sz="1800" b="1" spc="-100" dirty="0">
                <a:solidFill>
                  <a:srgbClr val="1568AF"/>
                </a:solidFill>
                <a:latin typeface="Palatino Linotype"/>
                <a:cs typeface="Palatino Linotype"/>
              </a:rPr>
              <a:t> </a:t>
            </a:r>
            <a:r>
              <a:rPr sz="1800" b="1" spc="-55" dirty="0">
                <a:solidFill>
                  <a:srgbClr val="1568AF"/>
                </a:solidFill>
                <a:latin typeface="Palatino Linotype"/>
                <a:cs typeface="Palatino Linotype"/>
              </a:rPr>
              <a:t>Budget</a:t>
            </a:r>
            <a:endParaRPr sz="1800">
              <a:latin typeface="Palatino Linotype"/>
              <a:cs typeface="Palatino Linotype"/>
            </a:endParaRPr>
          </a:p>
        </p:txBody>
      </p:sp>
      <p:graphicFrame>
        <p:nvGraphicFramePr>
          <p:cNvPr id="5" name="object 5"/>
          <p:cNvGraphicFramePr>
            <a:graphicFrameLocks noGrp="1"/>
          </p:cNvGraphicFramePr>
          <p:nvPr/>
        </p:nvGraphicFramePr>
        <p:xfrm>
          <a:off x="674458" y="1325877"/>
          <a:ext cx="6410973" cy="6857999"/>
        </p:xfrm>
        <a:graphic>
          <a:graphicData uri="http://schemas.openxmlformats.org/drawingml/2006/table">
            <a:tbl>
              <a:tblPr firstRow="1" bandRow="1">
                <a:tableStyleId>{2D5ABB26-0587-4C30-8999-92F81FD0307C}</a:tableStyleId>
              </a:tblPr>
              <a:tblGrid>
                <a:gridCol w="5017490"/>
                <a:gridCol w="1393483"/>
              </a:tblGrid>
              <a:tr h="285750">
                <a:tc>
                  <a:txBody>
                    <a:bodyPr/>
                    <a:lstStyle/>
                    <a:p>
                      <a:pPr marL="45720">
                        <a:lnSpc>
                          <a:spcPct val="100000"/>
                        </a:lnSpc>
                        <a:spcBef>
                          <a:spcPts val="425"/>
                        </a:spcBef>
                      </a:pPr>
                      <a:r>
                        <a:rPr sz="1100" b="1" spc="-100" dirty="0">
                          <a:solidFill>
                            <a:srgbClr val="231F20"/>
                          </a:solidFill>
                          <a:latin typeface="Arial Black"/>
                          <a:cs typeface="Arial Black"/>
                        </a:rPr>
                        <a:t>INCOME</a:t>
                      </a:r>
                      <a:endParaRPr sz="1100">
                        <a:latin typeface="Arial Black"/>
                        <a:cs typeface="Arial Black"/>
                      </a:endParaRPr>
                    </a:p>
                  </a:txBody>
                  <a:tcPr marL="0" marR="0" marT="53975"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endParaRPr sz="1100">
                        <a:latin typeface="Arial Black"/>
                        <a:cs typeface="Arial Black"/>
                      </a:endParaRPr>
                    </a:p>
                  </a:txBody>
                  <a:tcPr marL="0" marR="0" marT="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r>
              <a:tr h="285750">
                <a:tc>
                  <a:txBody>
                    <a:bodyPr/>
                    <a:lstStyle/>
                    <a:p>
                      <a:pPr marL="140970">
                        <a:lnSpc>
                          <a:spcPct val="100000"/>
                        </a:lnSpc>
                        <a:spcBef>
                          <a:spcPts val="425"/>
                        </a:spcBef>
                      </a:pPr>
                      <a:r>
                        <a:rPr sz="1100" spc="-10" dirty="0">
                          <a:solidFill>
                            <a:srgbClr val="231F20"/>
                          </a:solidFill>
                          <a:latin typeface="Palatino Linotype"/>
                          <a:cs typeface="Palatino Linotype"/>
                        </a:rPr>
                        <a:t>Registration</a:t>
                      </a:r>
                      <a:r>
                        <a:rPr sz="1100" spc="-40" dirty="0">
                          <a:solidFill>
                            <a:srgbClr val="231F20"/>
                          </a:solidFill>
                          <a:latin typeface="Palatino Linotype"/>
                          <a:cs typeface="Palatino Linotype"/>
                        </a:rPr>
                        <a:t> </a:t>
                      </a:r>
                      <a:r>
                        <a:rPr sz="1100" spc="-15" dirty="0">
                          <a:solidFill>
                            <a:srgbClr val="231F20"/>
                          </a:solidFill>
                          <a:latin typeface="Palatino Linotype"/>
                          <a:cs typeface="Palatino Linotype"/>
                        </a:rPr>
                        <a:t>Fees</a:t>
                      </a:r>
                      <a:r>
                        <a:rPr sz="1100" spc="-40" dirty="0">
                          <a:solidFill>
                            <a:srgbClr val="231F20"/>
                          </a:solidFill>
                          <a:latin typeface="Palatino Linotype"/>
                          <a:cs typeface="Palatino Linotype"/>
                        </a:rPr>
                        <a:t> </a:t>
                      </a:r>
                      <a:r>
                        <a:rPr sz="1100" i="1" spc="15" dirty="0">
                          <a:solidFill>
                            <a:srgbClr val="231F20"/>
                          </a:solidFill>
                          <a:latin typeface="Palatino Linotype"/>
                          <a:cs typeface="Palatino Linotype"/>
                        </a:rPr>
                        <a:t>(money</a:t>
                      </a:r>
                      <a:r>
                        <a:rPr sz="1100" i="1" spc="-55" dirty="0">
                          <a:solidFill>
                            <a:srgbClr val="231F20"/>
                          </a:solidFill>
                          <a:latin typeface="Palatino Linotype"/>
                          <a:cs typeface="Palatino Linotype"/>
                        </a:rPr>
                        <a:t> </a:t>
                      </a:r>
                      <a:r>
                        <a:rPr sz="1100" i="1" spc="40" dirty="0">
                          <a:solidFill>
                            <a:srgbClr val="231F20"/>
                          </a:solidFill>
                          <a:latin typeface="Palatino Linotype"/>
                          <a:cs typeface="Palatino Linotype"/>
                        </a:rPr>
                        <a:t>charged</a:t>
                      </a:r>
                      <a:r>
                        <a:rPr sz="1100" i="1" spc="-55" dirty="0">
                          <a:solidFill>
                            <a:srgbClr val="231F20"/>
                          </a:solidFill>
                          <a:latin typeface="Palatino Linotype"/>
                          <a:cs typeface="Palatino Linotype"/>
                        </a:rPr>
                        <a:t> </a:t>
                      </a:r>
                      <a:r>
                        <a:rPr sz="1100" i="1" spc="25" dirty="0">
                          <a:solidFill>
                            <a:srgbClr val="231F20"/>
                          </a:solidFill>
                          <a:latin typeface="Palatino Linotype"/>
                          <a:cs typeface="Palatino Linotype"/>
                        </a:rPr>
                        <a:t>to</a:t>
                      </a:r>
                      <a:r>
                        <a:rPr sz="1100" i="1" spc="-55" dirty="0">
                          <a:solidFill>
                            <a:srgbClr val="231F20"/>
                          </a:solidFill>
                          <a:latin typeface="Palatino Linotype"/>
                          <a:cs typeface="Palatino Linotype"/>
                        </a:rPr>
                        <a:t> </a:t>
                      </a:r>
                      <a:r>
                        <a:rPr sz="1100" i="1" spc="35" dirty="0">
                          <a:solidFill>
                            <a:srgbClr val="231F20"/>
                          </a:solidFill>
                          <a:latin typeface="Palatino Linotype"/>
                          <a:cs typeface="Palatino Linotype"/>
                        </a:rPr>
                        <a:t>participate)</a:t>
                      </a:r>
                      <a:endParaRPr sz="1100">
                        <a:latin typeface="Palatino Linotype"/>
                        <a:cs typeface="Palatino Linotype"/>
                      </a:endParaRPr>
                    </a:p>
                  </a:txBody>
                  <a:tcPr marL="0" marR="0" marT="53975"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endParaRPr sz="1100">
                        <a:latin typeface="Palatino Linotype"/>
                        <a:cs typeface="Palatino Linotype"/>
                      </a:endParaRPr>
                    </a:p>
                  </a:txBody>
                  <a:tcPr marL="0" marR="0" marT="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r>
              <a:tr h="285750">
                <a:tc>
                  <a:txBody>
                    <a:bodyPr/>
                    <a:lstStyle/>
                    <a:p>
                      <a:pPr marL="140970">
                        <a:lnSpc>
                          <a:spcPct val="100000"/>
                        </a:lnSpc>
                        <a:spcBef>
                          <a:spcPts val="425"/>
                        </a:spcBef>
                      </a:pPr>
                      <a:r>
                        <a:rPr sz="1100" spc="-20" dirty="0">
                          <a:solidFill>
                            <a:srgbClr val="231F20"/>
                          </a:solidFill>
                          <a:latin typeface="Palatino Linotype"/>
                          <a:cs typeface="Palatino Linotype"/>
                        </a:rPr>
                        <a:t>Donations</a:t>
                      </a:r>
                      <a:r>
                        <a:rPr sz="1100" spc="-30" dirty="0">
                          <a:solidFill>
                            <a:srgbClr val="231F20"/>
                          </a:solidFill>
                          <a:latin typeface="Palatino Linotype"/>
                          <a:cs typeface="Palatino Linotype"/>
                        </a:rPr>
                        <a:t> </a:t>
                      </a:r>
                      <a:r>
                        <a:rPr sz="1100" i="1" spc="10" dirty="0">
                          <a:solidFill>
                            <a:srgbClr val="231F20"/>
                          </a:solidFill>
                          <a:latin typeface="Palatino Linotype"/>
                          <a:cs typeface="Palatino Linotype"/>
                        </a:rPr>
                        <a:t>(gifts</a:t>
                      </a:r>
                      <a:r>
                        <a:rPr sz="1100" i="1" spc="-45" dirty="0">
                          <a:solidFill>
                            <a:srgbClr val="231F20"/>
                          </a:solidFill>
                          <a:latin typeface="Palatino Linotype"/>
                          <a:cs typeface="Palatino Linotype"/>
                        </a:rPr>
                        <a:t> </a:t>
                      </a:r>
                      <a:r>
                        <a:rPr sz="1100" i="1" spc="30" dirty="0">
                          <a:solidFill>
                            <a:srgbClr val="231F20"/>
                          </a:solidFill>
                          <a:latin typeface="Palatino Linotype"/>
                          <a:cs typeface="Palatino Linotype"/>
                        </a:rPr>
                        <a:t>received</a:t>
                      </a:r>
                      <a:r>
                        <a:rPr sz="1100" i="1" spc="-45" dirty="0">
                          <a:solidFill>
                            <a:srgbClr val="231F20"/>
                          </a:solidFill>
                          <a:latin typeface="Palatino Linotype"/>
                          <a:cs typeface="Palatino Linotype"/>
                        </a:rPr>
                        <a:t> </a:t>
                      </a:r>
                      <a:r>
                        <a:rPr sz="1100" i="1" spc="-15" dirty="0">
                          <a:solidFill>
                            <a:srgbClr val="231F20"/>
                          </a:solidFill>
                          <a:latin typeface="Palatino Linotype"/>
                          <a:cs typeface="Palatino Linotype"/>
                        </a:rPr>
                        <a:t>in</a:t>
                      </a:r>
                      <a:r>
                        <a:rPr sz="1100" i="1" spc="-45" dirty="0">
                          <a:solidFill>
                            <a:srgbClr val="231F20"/>
                          </a:solidFill>
                          <a:latin typeface="Palatino Linotype"/>
                          <a:cs typeface="Palatino Linotype"/>
                        </a:rPr>
                        <a:t> </a:t>
                      </a:r>
                      <a:r>
                        <a:rPr sz="1100" i="1" spc="15" dirty="0">
                          <a:solidFill>
                            <a:srgbClr val="231F20"/>
                          </a:solidFill>
                          <a:latin typeface="Palatino Linotype"/>
                          <a:cs typeface="Palatino Linotype"/>
                        </a:rPr>
                        <a:t>memory</a:t>
                      </a:r>
                      <a:r>
                        <a:rPr sz="1100" i="1" spc="-45" dirty="0">
                          <a:solidFill>
                            <a:srgbClr val="231F20"/>
                          </a:solidFill>
                          <a:latin typeface="Palatino Linotype"/>
                          <a:cs typeface="Palatino Linotype"/>
                        </a:rPr>
                        <a:t> </a:t>
                      </a:r>
                      <a:r>
                        <a:rPr sz="1100" i="1" spc="35" dirty="0">
                          <a:solidFill>
                            <a:srgbClr val="231F20"/>
                          </a:solidFill>
                          <a:latin typeface="Palatino Linotype"/>
                          <a:cs typeface="Palatino Linotype"/>
                        </a:rPr>
                        <a:t>of</a:t>
                      </a:r>
                      <a:r>
                        <a:rPr sz="1100" i="1" spc="-45" dirty="0">
                          <a:solidFill>
                            <a:srgbClr val="231F20"/>
                          </a:solidFill>
                          <a:latin typeface="Palatino Linotype"/>
                          <a:cs typeface="Palatino Linotype"/>
                        </a:rPr>
                        <a:t> </a:t>
                      </a:r>
                      <a:r>
                        <a:rPr sz="1100" i="1" spc="30" dirty="0">
                          <a:solidFill>
                            <a:srgbClr val="231F20"/>
                          </a:solidFill>
                          <a:latin typeface="Palatino Linotype"/>
                          <a:cs typeface="Palatino Linotype"/>
                        </a:rPr>
                        <a:t>the</a:t>
                      </a:r>
                      <a:r>
                        <a:rPr sz="1100" i="1" spc="-45" dirty="0">
                          <a:solidFill>
                            <a:srgbClr val="231F20"/>
                          </a:solidFill>
                          <a:latin typeface="Palatino Linotype"/>
                          <a:cs typeface="Palatino Linotype"/>
                        </a:rPr>
                        <a:t> </a:t>
                      </a:r>
                      <a:r>
                        <a:rPr sz="1100" i="1" spc="40" dirty="0">
                          <a:solidFill>
                            <a:srgbClr val="231F20"/>
                          </a:solidFill>
                          <a:latin typeface="Palatino Linotype"/>
                          <a:cs typeface="Palatino Linotype"/>
                        </a:rPr>
                        <a:t>baby)</a:t>
                      </a:r>
                      <a:endParaRPr sz="1100">
                        <a:latin typeface="Palatino Linotype"/>
                        <a:cs typeface="Palatino Linotype"/>
                      </a:endParaRPr>
                    </a:p>
                  </a:txBody>
                  <a:tcPr marL="0" marR="0" marT="53975"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endParaRPr sz="1100">
                        <a:latin typeface="Palatino Linotype"/>
                        <a:cs typeface="Palatino Linotype"/>
                      </a:endParaRPr>
                    </a:p>
                  </a:txBody>
                  <a:tcPr marL="0" marR="0" marT="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r>
              <a:tr h="285750">
                <a:tc>
                  <a:txBody>
                    <a:bodyPr/>
                    <a:lstStyle/>
                    <a:p>
                      <a:pPr marL="140970">
                        <a:lnSpc>
                          <a:spcPct val="100000"/>
                        </a:lnSpc>
                        <a:spcBef>
                          <a:spcPts val="425"/>
                        </a:spcBef>
                      </a:pPr>
                      <a:r>
                        <a:rPr sz="1100" spc="-25" dirty="0">
                          <a:solidFill>
                            <a:srgbClr val="231F20"/>
                          </a:solidFill>
                          <a:latin typeface="Palatino Linotype"/>
                          <a:cs typeface="Palatino Linotype"/>
                        </a:rPr>
                        <a:t>In-Kind </a:t>
                      </a:r>
                      <a:r>
                        <a:rPr sz="1100" spc="-20" dirty="0">
                          <a:solidFill>
                            <a:srgbClr val="231F20"/>
                          </a:solidFill>
                          <a:latin typeface="Palatino Linotype"/>
                          <a:cs typeface="Palatino Linotype"/>
                        </a:rPr>
                        <a:t>Products </a:t>
                      </a:r>
                      <a:r>
                        <a:rPr sz="1100" spc="-40" dirty="0">
                          <a:solidFill>
                            <a:srgbClr val="231F20"/>
                          </a:solidFill>
                          <a:latin typeface="Palatino Linotype"/>
                          <a:cs typeface="Palatino Linotype"/>
                        </a:rPr>
                        <a:t>and </a:t>
                      </a:r>
                      <a:r>
                        <a:rPr sz="1100" dirty="0">
                          <a:solidFill>
                            <a:srgbClr val="231F20"/>
                          </a:solidFill>
                          <a:latin typeface="Palatino Linotype"/>
                          <a:cs typeface="Palatino Linotype"/>
                        </a:rPr>
                        <a:t>Services </a:t>
                      </a:r>
                      <a:r>
                        <a:rPr sz="1100" i="1" spc="20" dirty="0">
                          <a:solidFill>
                            <a:srgbClr val="231F20"/>
                          </a:solidFill>
                          <a:latin typeface="Palatino Linotype"/>
                          <a:cs typeface="Palatino Linotype"/>
                        </a:rPr>
                        <a:t>(food, </a:t>
                      </a:r>
                      <a:r>
                        <a:rPr sz="1100" i="1" spc="30" dirty="0">
                          <a:solidFill>
                            <a:srgbClr val="231F20"/>
                          </a:solidFill>
                          <a:latin typeface="Palatino Linotype"/>
                          <a:cs typeface="Palatino Linotype"/>
                        </a:rPr>
                        <a:t>beverage,</a:t>
                      </a:r>
                      <a:r>
                        <a:rPr sz="1100" i="1" spc="-195" dirty="0">
                          <a:solidFill>
                            <a:srgbClr val="231F20"/>
                          </a:solidFill>
                          <a:latin typeface="Palatino Linotype"/>
                          <a:cs typeface="Palatino Linotype"/>
                        </a:rPr>
                        <a:t> </a:t>
                      </a:r>
                      <a:r>
                        <a:rPr sz="1100" i="1" spc="-40" dirty="0">
                          <a:solidFill>
                            <a:srgbClr val="231F20"/>
                          </a:solidFill>
                          <a:latin typeface="Palatino Linotype"/>
                          <a:cs typeface="Palatino Linotype"/>
                        </a:rPr>
                        <a:t>PR)</a:t>
                      </a:r>
                      <a:endParaRPr sz="1100">
                        <a:latin typeface="Palatino Linotype"/>
                        <a:cs typeface="Palatino Linotype"/>
                      </a:endParaRPr>
                    </a:p>
                  </a:txBody>
                  <a:tcPr marL="0" marR="0" marT="53975"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endParaRPr sz="1100">
                        <a:latin typeface="Palatino Linotype"/>
                        <a:cs typeface="Palatino Linotype"/>
                      </a:endParaRPr>
                    </a:p>
                  </a:txBody>
                  <a:tcPr marL="0" marR="0" marT="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r>
              <a:tr h="285750">
                <a:tc>
                  <a:txBody>
                    <a:bodyPr/>
                    <a:lstStyle/>
                    <a:p>
                      <a:pPr marL="140970">
                        <a:lnSpc>
                          <a:spcPct val="100000"/>
                        </a:lnSpc>
                        <a:spcBef>
                          <a:spcPts val="425"/>
                        </a:spcBef>
                      </a:pPr>
                      <a:r>
                        <a:rPr sz="1100" spc="-20" dirty="0">
                          <a:solidFill>
                            <a:srgbClr val="231F20"/>
                          </a:solidFill>
                          <a:latin typeface="Palatino Linotype"/>
                          <a:cs typeface="Palatino Linotype"/>
                        </a:rPr>
                        <a:t>Sponsorships </a:t>
                      </a:r>
                      <a:r>
                        <a:rPr sz="1100" i="1" spc="-15" dirty="0">
                          <a:solidFill>
                            <a:srgbClr val="231F20"/>
                          </a:solidFill>
                          <a:latin typeface="Palatino Linotype"/>
                          <a:cs typeface="Palatino Linotype"/>
                        </a:rPr>
                        <a:t>(companies,</a:t>
                      </a:r>
                      <a:r>
                        <a:rPr sz="1100" i="1" spc="-130" dirty="0">
                          <a:solidFill>
                            <a:srgbClr val="231F20"/>
                          </a:solidFill>
                          <a:latin typeface="Palatino Linotype"/>
                          <a:cs typeface="Palatino Linotype"/>
                        </a:rPr>
                        <a:t> </a:t>
                      </a:r>
                      <a:r>
                        <a:rPr sz="1100" i="1" spc="-15" dirty="0">
                          <a:solidFill>
                            <a:srgbClr val="231F20"/>
                          </a:solidFill>
                          <a:latin typeface="Palatino Linotype"/>
                          <a:cs typeface="Palatino Linotype"/>
                        </a:rPr>
                        <a:t>businesses</a:t>
                      </a:r>
                      <a:r>
                        <a:rPr sz="1100" i="1" spc="-130" dirty="0">
                          <a:solidFill>
                            <a:srgbClr val="231F20"/>
                          </a:solidFill>
                          <a:latin typeface="Palatino Linotype"/>
                          <a:cs typeface="Palatino Linotype"/>
                        </a:rPr>
                        <a:t> </a:t>
                      </a:r>
                      <a:r>
                        <a:rPr sz="1100" i="1" spc="-5" dirty="0">
                          <a:solidFill>
                            <a:srgbClr val="231F20"/>
                          </a:solidFill>
                          <a:latin typeface="Palatino Linotype"/>
                          <a:cs typeface="Palatino Linotype"/>
                        </a:rPr>
                        <a:t>that</a:t>
                      </a:r>
                      <a:r>
                        <a:rPr sz="1100" i="1" spc="-130" dirty="0">
                          <a:solidFill>
                            <a:srgbClr val="231F20"/>
                          </a:solidFill>
                          <a:latin typeface="Palatino Linotype"/>
                          <a:cs typeface="Palatino Linotype"/>
                        </a:rPr>
                        <a:t> </a:t>
                      </a:r>
                      <a:r>
                        <a:rPr sz="1100" i="1" spc="-25" dirty="0">
                          <a:solidFill>
                            <a:srgbClr val="231F20"/>
                          </a:solidFill>
                          <a:latin typeface="Palatino Linotype"/>
                          <a:cs typeface="Palatino Linotype"/>
                        </a:rPr>
                        <a:t>contribute</a:t>
                      </a:r>
                      <a:r>
                        <a:rPr sz="1100" i="1" spc="-130" dirty="0">
                          <a:solidFill>
                            <a:srgbClr val="231F20"/>
                          </a:solidFill>
                          <a:latin typeface="Palatino Linotype"/>
                          <a:cs typeface="Palatino Linotype"/>
                        </a:rPr>
                        <a:t> </a:t>
                      </a:r>
                      <a:r>
                        <a:rPr sz="1100" i="1" spc="30" dirty="0">
                          <a:solidFill>
                            <a:srgbClr val="231F20"/>
                          </a:solidFill>
                          <a:latin typeface="Palatino Linotype"/>
                          <a:cs typeface="Palatino Linotype"/>
                        </a:rPr>
                        <a:t>at</a:t>
                      </a:r>
                      <a:r>
                        <a:rPr sz="1100" i="1" spc="-130" dirty="0">
                          <a:solidFill>
                            <a:srgbClr val="231F20"/>
                          </a:solidFill>
                          <a:latin typeface="Palatino Linotype"/>
                          <a:cs typeface="Palatino Linotype"/>
                        </a:rPr>
                        <a:t> </a:t>
                      </a:r>
                      <a:r>
                        <a:rPr sz="1100" i="1" spc="-30" dirty="0">
                          <a:solidFill>
                            <a:srgbClr val="231F20"/>
                          </a:solidFill>
                          <a:latin typeface="Palatino Linotype"/>
                          <a:cs typeface="Palatino Linotype"/>
                        </a:rPr>
                        <a:t>various</a:t>
                      </a:r>
                      <a:r>
                        <a:rPr sz="1100" i="1" spc="-130" dirty="0">
                          <a:solidFill>
                            <a:srgbClr val="231F20"/>
                          </a:solidFill>
                          <a:latin typeface="Palatino Linotype"/>
                          <a:cs typeface="Palatino Linotype"/>
                        </a:rPr>
                        <a:t> </a:t>
                      </a:r>
                      <a:r>
                        <a:rPr sz="1100" i="1" spc="-20" dirty="0">
                          <a:solidFill>
                            <a:srgbClr val="231F20"/>
                          </a:solidFill>
                          <a:latin typeface="Palatino Linotype"/>
                          <a:cs typeface="Palatino Linotype"/>
                        </a:rPr>
                        <a:t>levels</a:t>
                      </a:r>
                      <a:r>
                        <a:rPr sz="1100" i="1" spc="-130" dirty="0">
                          <a:solidFill>
                            <a:srgbClr val="231F20"/>
                          </a:solidFill>
                          <a:latin typeface="Palatino Linotype"/>
                          <a:cs typeface="Palatino Linotype"/>
                        </a:rPr>
                        <a:t> </a:t>
                      </a:r>
                      <a:r>
                        <a:rPr sz="1100" i="1" dirty="0">
                          <a:solidFill>
                            <a:srgbClr val="231F20"/>
                          </a:solidFill>
                          <a:latin typeface="Palatino Linotype"/>
                          <a:cs typeface="Palatino Linotype"/>
                        </a:rPr>
                        <a:t>to</a:t>
                      </a:r>
                      <a:r>
                        <a:rPr sz="1100" i="1" spc="-130" dirty="0">
                          <a:solidFill>
                            <a:srgbClr val="231F20"/>
                          </a:solidFill>
                          <a:latin typeface="Palatino Linotype"/>
                          <a:cs typeface="Palatino Linotype"/>
                        </a:rPr>
                        <a:t> </a:t>
                      </a:r>
                      <a:r>
                        <a:rPr sz="1100" i="1" spc="-20" dirty="0">
                          <a:solidFill>
                            <a:srgbClr val="231F20"/>
                          </a:solidFill>
                          <a:latin typeface="Palatino Linotype"/>
                          <a:cs typeface="Palatino Linotype"/>
                        </a:rPr>
                        <a:t>o</a:t>
                      </a:r>
                      <a:r>
                        <a:rPr sz="1100" i="1" spc="-20" dirty="0">
                          <a:solidFill>
                            <a:srgbClr val="231F20"/>
                          </a:solidFill>
                          <a:latin typeface="Calibri"/>
                          <a:cs typeface="Calibri"/>
                        </a:rPr>
                        <a:t>ff</a:t>
                      </a:r>
                      <a:r>
                        <a:rPr sz="1100" i="1" spc="-20" dirty="0">
                          <a:solidFill>
                            <a:srgbClr val="231F20"/>
                          </a:solidFill>
                          <a:latin typeface="Palatino Linotype"/>
                          <a:cs typeface="Palatino Linotype"/>
                        </a:rPr>
                        <a:t>set</a:t>
                      </a:r>
                      <a:r>
                        <a:rPr sz="1100" i="1" spc="-130" dirty="0">
                          <a:solidFill>
                            <a:srgbClr val="231F20"/>
                          </a:solidFill>
                          <a:latin typeface="Palatino Linotype"/>
                          <a:cs typeface="Palatino Linotype"/>
                        </a:rPr>
                        <a:t> </a:t>
                      </a:r>
                      <a:r>
                        <a:rPr sz="1100" i="1" spc="-10" dirty="0">
                          <a:solidFill>
                            <a:srgbClr val="231F20"/>
                          </a:solidFill>
                          <a:latin typeface="Palatino Linotype"/>
                          <a:cs typeface="Palatino Linotype"/>
                        </a:rPr>
                        <a:t>expenses)</a:t>
                      </a:r>
                      <a:endParaRPr sz="1100">
                        <a:latin typeface="Palatino Linotype"/>
                        <a:cs typeface="Palatino Linotype"/>
                      </a:endParaRPr>
                    </a:p>
                  </a:txBody>
                  <a:tcPr marL="0" marR="0" marT="53975"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endParaRPr sz="1100">
                        <a:latin typeface="Palatino Linotype"/>
                        <a:cs typeface="Palatino Linotype"/>
                      </a:endParaRPr>
                    </a:p>
                  </a:txBody>
                  <a:tcPr marL="0" marR="0" marT="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r>
              <a:tr h="285750">
                <a:tc>
                  <a:txBody>
                    <a:bodyPr/>
                    <a:lstStyle/>
                    <a:p>
                      <a:pPr marL="45720">
                        <a:lnSpc>
                          <a:spcPct val="100000"/>
                        </a:lnSpc>
                        <a:spcBef>
                          <a:spcPts val="425"/>
                        </a:spcBef>
                      </a:pPr>
                      <a:r>
                        <a:rPr sz="1100" spc="-45" dirty="0">
                          <a:solidFill>
                            <a:srgbClr val="231F20"/>
                          </a:solidFill>
                          <a:latin typeface="Palatino Linotype"/>
                          <a:cs typeface="Palatino Linotype"/>
                        </a:rPr>
                        <a:t>TOTAL</a:t>
                      </a:r>
                      <a:r>
                        <a:rPr sz="1100" spc="-105" dirty="0">
                          <a:solidFill>
                            <a:srgbClr val="231F20"/>
                          </a:solidFill>
                          <a:latin typeface="Palatino Linotype"/>
                          <a:cs typeface="Palatino Linotype"/>
                        </a:rPr>
                        <a:t> </a:t>
                      </a:r>
                      <a:r>
                        <a:rPr sz="1100" spc="-40" dirty="0">
                          <a:solidFill>
                            <a:srgbClr val="231F20"/>
                          </a:solidFill>
                          <a:latin typeface="Palatino Linotype"/>
                          <a:cs typeface="Palatino Linotype"/>
                        </a:rPr>
                        <a:t>INCOME</a:t>
                      </a:r>
                      <a:endParaRPr sz="1100">
                        <a:latin typeface="Palatino Linotype"/>
                        <a:cs typeface="Palatino Linotype"/>
                      </a:endParaRPr>
                    </a:p>
                  </a:txBody>
                  <a:tcPr marL="0" marR="0" marT="53975"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endParaRPr sz="1100">
                        <a:latin typeface="Palatino Linotype"/>
                        <a:cs typeface="Palatino Linotype"/>
                      </a:endParaRPr>
                    </a:p>
                  </a:txBody>
                  <a:tcPr marL="0" marR="0" marT="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r>
              <a:tr h="285750">
                <a:tc>
                  <a:txBody>
                    <a:bodyPr/>
                    <a:lstStyle/>
                    <a:p>
                      <a:endParaRPr sz="1100">
                        <a:latin typeface="Palatino Linotype"/>
                        <a:cs typeface="Palatino Linotype"/>
                      </a:endParaRPr>
                    </a:p>
                  </a:txBody>
                  <a:tcPr marL="0" marR="0" marT="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endParaRPr sz="1100">
                        <a:latin typeface="Palatino Linotype"/>
                        <a:cs typeface="Palatino Linotype"/>
                      </a:endParaRPr>
                    </a:p>
                  </a:txBody>
                  <a:tcPr marL="0" marR="0" marT="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r>
              <a:tr h="285750">
                <a:tc>
                  <a:txBody>
                    <a:bodyPr/>
                    <a:lstStyle/>
                    <a:p>
                      <a:pPr marL="45720">
                        <a:lnSpc>
                          <a:spcPct val="100000"/>
                        </a:lnSpc>
                        <a:spcBef>
                          <a:spcPts val="425"/>
                        </a:spcBef>
                      </a:pPr>
                      <a:r>
                        <a:rPr sz="1100" b="1" spc="-155" dirty="0">
                          <a:solidFill>
                            <a:srgbClr val="231F20"/>
                          </a:solidFill>
                          <a:latin typeface="Arial Black"/>
                          <a:cs typeface="Arial Black"/>
                        </a:rPr>
                        <a:t>EXPENSES</a:t>
                      </a:r>
                      <a:endParaRPr sz="1100">
                        <a:latin typeface="Arial Black"/>
                        <a:cs typeface="Arial Black"/>
                      </a:endParaRPr>
                    </a:p>
                  </a:txBody>
                  <a:tcPr marL="0" marR="0" marT="53975"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endParaRPr sz="1100">
                        <a:latin typeface="Arial Black"/>
                        <a:cs typeface="Arial Black"/>
                      </a:endParaRPr>
                    </a:p>
                  </a:txBody>
                  <a:tcPr marL="0" marR="0" marT="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r>
              <a:tr h="285750">
                <a:tc>
                  <a:txBody>
                    <a:bodyPr/>
                    <a:lstStyle/>
                    <a:p>
                      <a:pPr marL="172720">
                        <a:lnSpc>
                          <a:spcPct val="100000"/>
                        </a:lnSpc>
                        <a:spcBef>
                          <a:spcPts val="425"/>
                        </a:spcBef>
                      </a:pPr>
                      <a:r>
                        <a:rPr sz="1100" spc="-20" dirty="0">
                          <a:solidFill>
                            <a:srgbClr val="231F20"/>
                          </a:solidFill>
                          <a:latin typeface="Palatino Linotype"/>
                          <a:cs typeface="Palatino Linotype"/>
                        </a:rPr>
                        <a:t>Facility</a:t>
                      </a:r>
                      <a:r>
                        <a:rPr sz="1100" spc="-90" dirty="0">
                          <a:solidFill>
                            <a:srgbClr val="231F20"/>
                          </a:solidFill>
                          <a:latin typeface="Palatino Linotype"/>
                          <a:cs typeface="Palatino Linotype"/>
                        </a:rPr>
                        <a:t> </a:t>
                      </a:r>
                      <a:r>
                        <a:rPr sz="1100" spc="-20" dirty="0">
                          <a:solidFill>
                            <a:srgbClr val="231F20"/>
                          </a:solidFill>
                          <a:latin typeface="Palatino Linotype"/>
                          <a:cs typeface="Palatino Linotype"/>
                        </a:rPr>
                        <a:t>Rental</a:t>
                      </a:r>
                      <a:endParaRPr sz="1100">
                        <a:latin typeface="Palatino Linotype"/>
                        <a:cs typeface="Palatino Linotype"/>
                      </a:endParaRPr>
                    </a:p>
                  </a:txBody>
                  <a:tcPr marL="0" marR="0" marT="53975"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endParaRPr sz="1100">
                        <a:latin typeface="Palatino Linotype"/>
                        <a:cs typeface="Palatino Linotype"/>
                      </a:endParaRPr>
                    </a:p>
                  </a:txBody>
                  <a:tcPr marL="0" marR="0" marT="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r>
              <a:tr h="285750">
                <a:tc>
                  <a:txBody>
                    <a:bodyPr/>
                    <a:lstStyle/>
                    <a:p>
                      <a:pPr marL="172720">
                        <a:lnSpc>
                          <a:spcPct val="100000"/>
                        </a:lnSpc>
                        <a:spcBef>
                          <a:spcPts val="425"/>
                        </a:spcBef>
                      </a:pPr>
                      <a:r>
                        <a:rPr sz="1100" spc="-35" dirty="0">
                          <a:solidFill>
                            <a:srgbClr val="231F20"/>
                          </a:solidFill>
                          <a:latin typeface="Palatino Linotype"/>
                          <a:cs typeface="Palatino Linotype"/>
                        </a:rPr>
                        <a:t>Equipment</a:t>
                      </a:r>
                      <a:r>
                        <a:rPr sz="1100" spc="-75" dirty="0">
                          <a:solidFill>
                            <a:srgbClr val="231F20"/>
                          </a:solidFill>
                          <a:latin typeface="Palatino Linotype"/>
                          <a:cs typeface="Palatino Linotype"/>
                        </a:rPr>
                        <a:t> </a:t>
                      </a:r>
                      <a:r>
                        <a:rPr sz="1100" spc="-20" dirty="0">
                          <a:solidFill>
                            <a:srgbClr val="231F20"/>
                          </a:solidFill>
                          <a:latin typeface="Palatino Linotype"/>
                          <a:cs typeface="Palatino Linotype"/>
                        </a:rPr>
                        <a:t>Rental</a:t>
                      </a:r>
                      <a:endParaRPr sz="1100">
                        <a:latin typeface="Palatino Linotype"/>
                        <a:cs typeface="Palatino Linotype"/>
                      </a:endParaRPr>
                    </a:p>
                  </a:txBody>
                  <a:tcPr marL="0" marR="0" marT="53975"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endParaRPr sz="1100">
                        <a:latin typeface="Palatino Linotype"/>
                        <a:cs typeface="Palatino Linotype"/>
                      </a:endParaRPr>
                    </a:p>
                  </a:txBody>
                  <a:tcPr marL="0" marR="0" marT="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r>
              <a:tr h="285750">
                <a:tc>
                  <a:txBody>
                    <a:bodyPr/>
                    <a:lstStyle/>
                    <a:p>
                      <a:pPr marL="140970">
                        <a:lnSpc>
                          <a:spcPct val="100000"/>
                        </a:lnSpc>
                        <a:spcBef>
                          <a:spcPts val="425"/>
                        </a:spcBef>
                      </a:pPr>
                      <a:r>
                        <a:rPr sz="1100" spc="-10" dirty="0">
                          <a:solidFill>
                            <a:srgbClr val="231F20"/>
                          </a:solidFill>
                          <a:latin typeface="Palatino Linotype"/>
                          <a:cs typeface="Palatino Linotype"/>
                        </a:rPr>
                        <a:t>Food/Beverages</a:t>
                      </a:r>
                      <a:endParaRPr sz="1100">
                        <a:latin typeface="Palatino Linotype"/>
                        <a:cs typeface="Palatino Linotype"/>
                      </a:endParaRPr>
                    </a:p>
                  </a:txBody>
                  <a:tcPr marL="0" marR="0" marT="53975"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endParaRPr sz="1100">
                        <a:latin typeface="Palatino Linotype"/>
                        <a:cs typeface="Palatino Linotype"/>
                      </a:endParaRPr>
                    </a:p>
                  </a:txBody>
                  <a:tcPr marL="0" marR="0" marT="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r>
              <a:tr h="285750">
                <a:tc>
                  <a:txBody>
                    <a:bodyPr/>
                    <a:lstStyle/>
                    <a:p>
                      <a:pPr marL="140970">
                        <a:lnSpc>
                          <a:spcPct val="100000"/>
                        </a:lnSpc>
                        <a:spcBef>
                          <a:spcPts val="425"/>
                        </a:spcBef>
                      </a:pPr>
                      <a:r>
                        <a:rPr sz="1100" spc="-20" dirty="0">
                          <a:solidFill>
                            <a:srgbClr val="231F20"/>
                          </a:solidFill>
                          <a:latin typeface="Palatino Linotype"/>
                          <a:cs typeface="Palatino Linotype"/>
                        </a:rPr>
                        <a:t>Supplies</a:t>
                      </a:r>
                      <a:endParaRPr sz="1100">
                        <a:latin typeface="Palatino Linotype"/>
                        <a:cs typeface="Palatino Linotype"/>
                      </a:endParaRPr>
                    </a:p>
                  </a:txBody>
                  <a:tcPr marL="0" marR="0" marT="53975"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endParaRPr sz="1100">
                        <a:latin typeface="Palatino Linotype"/>
                        <a:cs typeface="Palatino Linotype"/>
                      </a:endParaRPr>
                    </a:p>
                  </a:txBody>
                  <a:tcPr marL="0" marR="0" marT="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r>
              <a:tr h="285750">
                <a:tc>
                  <a:txBody>
                    <a:bodyPr/>
                    <a:lstStyle/>
                    <a:p>
                      <a:pPr marL="140970">
                        <a:lnSpc>
                          <a:spcPct val="100000"/>
                        </a:lnSpc>
                        <a:spcBef>
                          <a:spcPts val="425"/>
                        </a:spcBef>
                      </a:pPr>
                      <a:r>
                        <a:rPr sz="1100" spc="-10" dirty="0">
                          <a:solidFill>
                            <a:srgbClr val="231F20"/>
                          </a:solidFill>
                          <a:latin typeface="Palatino Linotype"/>
                          <a:cs typeface="Palatino Linotype"/>
                        </a:rPr>
                        <a:t>Advertising/Printing/Promotions</a:t>
                      </a:r>
                      <a:endParaRPr sz="1100">
                        <a:latin typeface="Palatino Linotype"/>
                        <a:cs typeface="Palatino Linotype"/>
                      </a:endParaRPr>
                    </a:p>
                  </a:txBody>
                  <a:tcPr marL="0" marR="0" marT="53975"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endParaRPr sz="1100">
                        <a:latin typeface="Palatino Linotype"/>
                        <a:cs typeface="Palatino Linotype"/>
                      </a:endParaRPr>
                    </a:p>
                  </a:txBody>
                  <a:tcPr marL="0" marR="0" marT="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r>
              <a:tr h="285750">
                <a:tc>
                  <a:txBody>
                    <a:bodyPr/>
                    <a:lstStyle/>
                    <a:p>
                      <a:pPr marL="140970">
                        <a:lnSpc>
                          <a:spcPct val="100000"/>
                        </a:lnSpc>
                        <a:spcBef>
                          <a:spcPts val="425"/>
                        </a:spcBef>
                      </a:pPr>
                      <a:r>
                        <a:rPr sz="1100" spc="-10" dirty="0">
                          <a:solidFill>
                            <a:srgbClr val="231F20"/>
                          </a:solidFill>
                          <a:latin typeface="Palatino Linotype"/>
                          <a:cs typeface="Palatino Linotype"/>
                        </a:rPr>
                        <a:t>Postage</a:t>
                      </a:r>
                      <a:endParaRPr sz="1100">
                        <a:latin typeface="Palatino Linotype"/>
                        <a:cs typeface="Palatino Linotype"/>
                      </a:endParaRPr>
                    </a:p>
                  </a:txBody>
                  <a:tcPr marL="0" marR="0" marT="53975"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endParaRPr sz="1100">
                        <a:latin typeface="Palatino Linotype"/>
                        <a:cs typeface="Palatino Linotype"/>
                      </a:endParaRPr>
                    </a:p>
                  </a:txBody>
                  <a:tcPr marL="0" marR="0" marT="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r>
              <a:tr h="285750">
                <a:tc>
                  <a:txBody>
                    <a:bodyPr/>
                    <a:lstStyle/>
                    <a:p>
                      <a:pPr marL="140970">
                        <a:lnSpc>
                          <a:spcPct val="100000"/>
                        </a:lnSpc>
                        <a:spcBef>
                          <a:spcPts val="425"/>
                        </a:spcBef>
                      </a:pPr>
                      <a:r>
                        <a:rPr sz="1100" spc="-30" dirty="0">
                          <a:solidFill>
                            <a:srgbClr val="231F20"/>
                          </a:solidFill>
                          <a:latin typeface="Palatino Linotype"/>
                          <a:cs typeface="Palatino Linotype"/>
                        </a:rPr>
                        <a:t>Travel</a:t>
                      </a:r>
                      <a:endParaRPr sz="1100">
                        <a:latin typeface="Palatino Linotype"/>
                        <a:cs typeface="Palatino Linotype"/>
                      </a:endParaRPr>
                    </a:p>
                  </a:txBody>
                  <a:tcPr marL="0" marR="0" marT="53975"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endParaRPr sz="1100">
                        <a:latin typeface="Palatino Linotype"/>
                        <a:cs typeface="Palatino Linotype"/>
                      </a:endParaRPr>
                    </a:p>
                  </a:txBody>
                  <a:tcPr marL="0" marR="0" marT="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r>
              <a:tr h="285750">
                <a:tc>
                  <a:txBody>
                    <a:bodyPr/>
                    <a:lstStyle/>
                    <a:p>
                      <a:pPr marL="140970">
                        <a:lnSpc>
                          <a:spcPct val="100000"/>
                        </a:lnSpc>
                        <a:spcBef>
                          <a:spcPts val="425"/>
                        </a:spcBef>
                      </a:pPr>
                      <a:r>
                        <a:rPr sz="1100" dirty="0">
                          <a:solidFill>
                            <a:srgbClr val="231F20"/>
                          </a:solidFill>
                          <a:latin typeface="Palatino Linotype"/>
                          <a:cs typeface="Palatino Linotype"/>
                        </a:rPr>
                        <a:t>Insurance/Licenses</a:t>
                      </a:r>
                      <a:endParaRPr sz="1100">
                        <a:latin typeface="Palatino Linotype"/>
                        <a:cs typeface="Palatino Linotype"/>
                      </a:endParaRPr>
                    </a:p>
                  </a:txBody>
                  <a:tcPr marL="0" marR="0" marT="53975"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endParaRPr sz="1100">
                        <a:latin typeface="Palatino Linotype"/>
                        <a:cs typeface="Palatino Linotype"/>
                      </a:endParaRPr>
                    </a:p>
                  </a:txBody>
                  <a:tcPr marL="0" marR="0" marT="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r>
              <a:tr h="285750">
                <a:tc>
                  <a:txBody>
                    <a:bodyPr/>
                    <a:lstStyle/>
                    <a:p>
                      <a:pPr marL="140970">
                        <a:lnSpc>
                          <a:spcPct val="100000"/>
                        </a:lnSpc>
                        <a:spcBef>
                          <a:spcPts val="425"/>
                        </a:spcBef>
                      </a:pPr>
                      <a:r>
                        <a:rPr sz="1100" spc="-15" dirty="0">
                          <a:solidFill>
                            <a:srgbClr val="231F20"/>
                          </a:solidFill>
                          <a:latin typeface="Palatino Linotype"/>
                          <a:cs typeface="Palatino Linotype"/>
                        </a:rPr>
                        <a:t>Professional </a:t>
                      </a:r>
                      <a:r>
                        <a:rPr sz="1100" spc="-5" dirty="0">
                          <a:solidFill>
                            <a:srgbClr val="231F20"/>
                          </a:solidFill>
                          <a:latin typeface="Palatino Linotype"/>
                          <a:cs typeface="Palatino Linotype"/>
                        </a:rPr>
                        <a:t>Fees/Contracted</a:t>
                      </a:r>
                      <a:r>
                        <a:rPr sz="1100" spc="-95" dirty="0">
                          <a:solidFill>
                            <a:srgbClr val="231F20"/>
                          </a:solidFill>
                          <a:latin typeface="Palatino Linotype"/>
                          <a:cs typeface="Palatino Linotype"/>
                        </a:rPr>
                        <a:t> </a:t>
                      </a:r>
                      <a:r>
                        <a:rPr sz="1100" spc="-30" dirty="0">
                          <a:solidFill>
                            <a:srgbClr val="231F20"/>
                          </a:solidFill>
                          <a:latin typeface="Palatino Linotype"/>
                          <a:cs typeface="Palatino Linotype"/>
                        </a:rPr>
                        <a:t>Labor</a:t>
                      </a:r>
                      <a:endParaRPr sz="1100">
                        <a:latin typeface="Palatino Linotype"/>
                        <a:cs typeface="Palatino Linotype"/>
                      </a:endParaRPr>
                    </a:p>
                  </a:txBody>
                  <a:tcPr marL="0" marR="0" marT="53975"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endParaRPr sz="1100">
                        <a:latin typeface="Palatino Linotype"/>
                        <a:cs typeface="Palatino Linotype"/>
                      </a:endParaRPr>
                    </a:p>
                  </a:txBody>
                  <a:tcPr marL="0" marR="0" marT="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r>
              <a:tr h="285750">
                <a:tc>
                  <a:txBody>
                    <a:bodyPr/>
                    <a:lstStyle/>
                    <a:p>
                      <a:pPr marL="140970">
                        <a:lnSpc>
                          <a:spcPct val="100000"/>
                        </a:lnSpc>
                        <a:spcBef>
                          <a:spcPts val="425"/>
                        </a:spcBef>
                      </a:pPr>
                      <a:r>
                        <a:rPr sz="1100" spc="-15" dirty="0">
                          <a:solidFill>
                            <a:srgbClr val="231F20"/>
                          </a:solidFill>
                          <a:latin typeface="Palatino Linotype"/>
                          <a:cs typeface="Palatino Linotype"/>
                        </a:rPr>
                        <a:t>Gifts/Prizes/Awards</a:t>
                      </a:r>
                      <a:endParaRPr sz="1100">
                        <a:latin typeface="Palatino Linotype"/>
                        <a:cs typeface="Palatino Linotype"/>
                      </a:endParaRPr>
                    </a:p>
                  </a:txBody>
                  <a:tcPr marL="0" marR="0" marT="53975"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endParaRPr sz="1100">
                        <a:latin typeface="Palatino Linotype"/>
                        <a:cs typeface="Palatino Linotype"/>
                      </a:endParaRPr>
                    </a:p>
                  </a:txBody>
                  <a:tcPr marL="0" marR="0" marT="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r>
              <a:tr h="285750">
                <a:tc>
                  <a:txBody>
                    <a:bodyPr/>
                    <a:lstStyle/>
                    <a:p>
                      <a:pPr marL="140970">
                        <a:lnSpc>
                          <a:spcPct val="100000"/>
                        </a:lnSpc>
                        <a:spcBef>
                          <a:spcPts val="425"/>
                        </a:spcBef>
                      </a:pPr>
                      <a:r>
                        <a:rPr sz="1100" spc="-15" dirty="0">
                          <a:solidFill>
                            <a:srgbClr val="231F20"/>
                          </a:solidFill>
                          <a:latin typeface="Palatino Linotype"/>
                          <a:cs typeface="Palatino Linotype"/>
                        </a:rPr>
                        <a:t>Miscellaneous</a:t>
                      </a:r>
                      <a:endParaRPr sz="1100">
                        <a:latin typeface="Palatino Linotype"/>
                        <a:cs typeface="Palatino Linotype"/>
                      </a:endParaRPr>
                    </a:p>
                  </a:txBody>
                  <a:tcPr marL="0" marR="0" marT="53975"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endParaRPr sz="1100">
                        <a:latin typeface="Palatino Linotype"/>
                        <a:cs typeface="Palatino Linotype"/>
                      </a:endParaRPr>
                    </a:p>
                  </a:txBody>
                  <a:tcPr marL="0" marR="0" marT="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r>
              <a:tr h="285749">
                <a:tc>
                  <a:txBody>
                    <a:bodyPr/>
                    <a:lstStyle/>
                    <a:p>
                      <a:pPr marL="45720">
                        <a:lnSpc>
                          <a:spcPct val="100000"/>
                        </a:lnSpc>
                        <a:spcBef>
                          <a:spcPts val="425"/>
                        </a:spcBef>
                      </a:pPr>
                      <a:r>
                        <a:rPr sz="1100" spc="-45" dirty="0">
                          <a:solidFill>
                            <a:srgbClr val="231F20"/>
                          </a:solidFill>
                          <a:latin typeface="Palatino Linotype"/>
                          <a:cs typeface="Palatino Linotype"/>
                        </a:rPr>
                        <a:t>TOTAL</a:t>
                      </a:r>
                      <a:r>
                        <a:rPr sz="1100" spc="-95" dirty="0">
                          <a:solidFill>
                            <a:srgbClr val="231F20"/>
                          </a:solidFill>
                          <a:latin typeface="Palatino Linotype"/>
                          <a:cs typeface="Palatino Linotype"/>
                        </a:rPr>
                        <a:t> </a:t>
                      </a:r>
                      <a:r>
                        <a:rPr sz="1100" spc="-15" dirty="0">
                          <a:solidFill>
                            <a:srgbClr val="231F20"/>
                          </a:solidFill>
                          <a:latin typeface="Palatino Linotype"/>
                          <a:cs typeface="Palatino Linotype"/>
                        </a:rPr>
                        <a:t>EXPENSES</a:t>
                      </a:r>
                      <a:endParaRPr sz="1100">
                        <a:latin typeface="Palatino Linotype"/>
                        <a:cs typeface="Palatino Linotype"/>
                      </a:endParaRPr>
                    </a:p>
                  </a:txBody>
                  <a:tcPr marL="0" marR="0" marT="53975"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endParaRPr sz="1100">
                        <a:latin typeface="Palatino Linotype"/>
                        <a:cs typeface="Palatino Linotype"/>
                      </a:endParaRPr>
                    </a:p>
                  </a:txBody>
                  <a:tcPr marL="0" marR="0" marT="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r>
              <a:tr h="285750">
                <a:tc>
                  <a:txBody>
                    <a:bodyPr/>
                    <a:lstStyle/>
                    <a:p>
                      <a:endParaRPr sz="1100">
                        <a:latin typeface="Palatino Linotype"/>
                        <a:cs typeface="Palatino Linotype"/>
                      </a:endParaRPr>
                    </a:p>
                  </a:txBody>
                  <a:tcPr marL="0" marR="0" marT="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endParaRPr sz="1100">
                        <a:latin typeface="Palatino Linotype"/>
                        <a:cs typeface="Palatino Linotype"/>
                      </a:endParaRPr>
                    </a:p>
                  </a:txBody>
                  <a:tcPr marL="0" marR="0" marT="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r>
              <a:tr h="285750">
                <a:tc>
                  <a:txBody>
                    <a:bodyPr/>
                    <a:lstStyle/>
                    <a:p>
                      <a:pPr marL="45720">
                        <a:lnSpc>
                          <a:spcPct val="100000"/>
                        </a:lnSpc>
                        <a:spcBef>
                          <a:spcPts val="425"/>
                        </a:spcBef>
                      </a:pPr>
                      <a:r>
                        <a:rPr sz="1100" b="1" spc="-135" dirty="0">
                          <a:solidFill>
                            <a:srgbClr val="231F20"/>
                          </a:solidFill>
                          <a:latin typeface="Arial Black"/>
                          <a:cs typeface="Arial Black"/>
                        </a:rPr>
                        <a:t>NET</a:t>
                      </a:r>
                      <a:r>
                        <a:rPr sz="1100" b="1" spc="-215" dirty="0">
                          <a:solidFill>
                            <a:srgbClr val="231F20"/>
                          </a:solidFill>
                          <a:latin typeface="Arial Black"/>
                          <a:cs typeface="Arial Black"/>
                        </a:rPr>
                        <a:t> </a:t>
                      </a:r>
                      <a:r>
                        <a:rPr sz="1100" b="1" spc="-100" dirty="0">
                          <a:solidFill>
                            <a:srgbClr val="231F20"/>
                          </a:solidFill>
                          <a:latin typeface="Arial Black"/>
                          <a:cs typeface="Arial Black"/>
                        </a:rPr>
                        <a:t>INCOME</a:t>
                      </a:r>
                      <a:endParaRPr sz="1100">
                        <a:latin typeface="Arial Black"/>
                        <a:cs typeface="Arial Black"/>
                      </a:endParaRPr>
                    </a:p>
                  </a:txBody>
                  <a:tcPr marL="0" marR="0" marT="53975"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endParaRPr sz="1100">
                        <a:latin typeface="Arial Black"/>
                        <a:cs typeface="Arial Black"/>
                      </a:endParaRPr>
                    </a:p>
                  </a:txBody>
                  <a:tcPr marL="0" marR="0" marT="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r>
              <a:tr h="285750">
                <a:tc>
                  <a:txBody>
                    <a:bodyPr/>
                    <a:lstStyle/>
                    <a:p>
                      <a:endParaRPr sz="1100">
                        <a:latin typeface="Arial Black"/>
                        <a:cs typeface="Arial Black"/>
                      </a:endParaRPr>
                    </a:p>
                  </a:txBody>
                  <a:tcPr marL="0" marR="0" marT="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endParaRPr sz="1100">
                        <a:latin typeface="Arial Black"/>
                        <a:cs typeface="Arial Black"/>
                      </a:endParaRPr>
                    </a:p>
                  </a:txBody>
                  <a:tcPr marL="0" marR="0" marT="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r>
              <a:tr h="285750">
                <a:tc>
                  <a:txBody>
                    <a:bodyPr/>
                    <a:lstStyle/>
                    <a:p>
                      <a:endParaRPr sz="1100">
                        <a:latin typeface="Arial Black"/>
                        <a:cs typeface="Arial Black"/>
                      </a:endParaRPr>
                    </a:p>
                  </a:txBody>
                  <a:tcPr marL="0" marR="0" marT="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endParaRPr sz="1100">
                        <a:latin typeface="Arial Black"/>
                        <a:cs typeface="Arial Black"/>
                      </a:endParaRPr>
                    </a:p>
                  </a:txBody>
                  <a:tcPr marL="0" marR="0" marT="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r>
            </a:tbl>
          </a:graphicData>
        </a:graphic>
      </p:graphicFrame>
      <p:sp>
        <p:nvSpPr>
          <p:cNvPr id="6" name="object 6"/>
          <p:cNvSpPr txBox="1"/>
          <p:nvPr/>
        </p:nvSpPr>
        <p:spPr>
          <a:xfrm>
            <a:off x="661758" y="8348276"/>
            <a:ext cx="5393055" cy="379730"/>
          </a:xfrm>
          <a:prstGeom prst="rect">
            <a:avLst/>
          </a:prstGeom>
        </p:spPr>
        <p:txBody>
          <a:bodyPr vert="horz" wrap="square" lIns="0" tIns="0" rIns="0" bIns="0" rtlCol="0">
            <a:spAutoFit/>
          </a:bodyPr>
          <a:lstStyle/>
          <a:p>
            <a:pPr marL="12700" marR="5080">
              <a:lnSpc>
                <a:spcPct val="106100"/>
              </a:lnSpc>
            </a:pPr>
            <a:r>
              <a:rPr sz="1100" i="1" spc="-35" dirty="0">
                <a:solidFill>
                  <a:srgbClr val="231F20"/>
                </a:solidFill>
                <a:latin typeface="Arial"/>
                <a:cs typeface="Arial"/>
              </a:rPr>
              <a:t>Reminder:</a:t>
            </a:r>
            <a:r>
              <a:rPr sz="1100" i="1" spc="-80" dirty="0">
                <a:solidFill>
                  <a:srgbClr val="231F20"/>
                </a:solidFill>
                <a:latin typeface="Arial"/>
                <a:cs typeface="Arial"/>
              </a:rPr>
              <a:t> </a:t>
            </a:r>
            <a:r>
              <a:rPr sz="1100" i="1" spc="70" dirty="0">
                <a:solidFill>
                  <a:srgbClr val="231F20"/>
                </a:solidFill>
                <a:latin typeface="Arial"/>
                <a:cs typeface="Arial"/>
              </a:rPr>
              <a:t>It</a:t>
            </a:r>
            <a:r>
              <a:rPr sz="1100" i="1" spc="-80" dirty="0">
                <a:solidFill>
                  <a:srgbClr val="231F20"/>
                </a:solidFill>
                <a:latin typeface="Arial"/>
                <a:cs typeface="Arial"/>
              </a:rPr>
              <a:t> </a:t>
            </a:r>
            <a:r>
              <a:rPr sz="1100" i="1" spc="-5" dirty="0">
                <a:solidFill>
                  <a:srgbClr val="231F20"/>
                </a:solidFill>
                <a:latin typeface="Arial"/>
                <a:cs typeface="Arial"/>
              </a:rPr>
              <a:t>is</a:t>
            </a:r>
            <a:r>
              <a:rPr sz="1100" i="1" spc="-80" dirty="0">
                <a:solidFill>
                  <a:srgbClr val="231F20"/>
                </a:solidFill>
                <a:latin typeface="Arial"/>
                <a:cs typeface="Arial"/>
              </a:rPr>
              <a:t> </a:t>
            </a:r>
            <a:r>
              <a:rPr sz="1100" i="1" spc="15" dirty="0">
                <a:solidFill>
                  <a:srgbClr val="231F20"/>
                </a:solidFill>
                <a:latin typeface="Arial"/>
                <a:cs typeface="Arial"/>
              </a:rPr>
              <a:t>important</a:t>
            </a:r>
            <a:r>
              <a:rPr sz="1100" i="1" spc="-80" dirty="0">
                <a:solidFill>
                  <a:srgbClr val="231F20"/>
                </a:solidFill>
                <a:latin typeface="Arial"/>
                <a:cs typeface="Arial"/>
              </a:rPr>
              <a:t> </a:t>
            </a:r>
            <a:r>
              <a:rPr sz="1100" i="1" spc="5" dirty="0">
                <a:solidFill>
                  <a:srgbClr val="231F20"/>
                </a:solidFill>
                <a:latin typeface="Arial"/>
                <a:cs typeface="Arial"/>
              </a:rPr>
              <a:t>to</a:t>
            </a:r>
            <a:r>
              <a:rPr sz="1100" i="1" spc="-80" dirty="0">
                <a:solidFill>
                  <a:srgbClr val="231F20"/>
                </a:solidFill>
                <a:latin typeface="Arial"/>
                <a:cs typeface="Arial"/>
              </a:rPr>
              <a:t> </a:t>
            </a:r>
            <a:r>
              <a:rPr sz="1100" i="1" spc="-60" dirty="0">
                <a:solidFill>
                  <a:srgbClr val="231F20"/>
                </a:solidFill>
                <a:latin typeface="Arial"/>
                <a:cs typeface="Arial"/>
              </a:rPr>
              <a:t>be</a:t>
            </a:r>
            <a:r>
              <a:rPr sz="1100" i="1" spc="-80" dirty="0">
                <a:solidFill>
                  <a:srgbClr val="231F20"/>
                </a:solidFill>
                <a:latin typeface="Arial"/>
                <a:cs typeface="Arial"/>
              </a:rPr>
              <a:t> </a:t>
            </a:r>
            <a:r>
              <a:rPr sz="1100" i="1" spc="-40" dirty="0">
                <a:solidFill>
                  <a:srgbClr val="231F20"/>
                </a:solidFill>
                <a:latin typeface="Arial"/>
                <a:cs typeface="Arial"/>
              </a:rPr>
              <a:t>sure</a:t>
            </a:r>
            <a:r>
              <a:rPr sz="1100" i="1" spc="-80" dirty="0">
                <a:solidFill>
                  <a:srgbClr val="231F20"/>
                </a:solidFill>
                <a:latin typeface="Arial"/>
                <a:cs typeface="Arial"/>
              </a:rPr>
              <a:t> </a:t>
            </a:r>
            <a:r>
              <a:rPr sz="1100" i="1" spc="-15" dirty="0">
                <a:solidFill>
                  <a:srgbClr val="231F20"/>
                </a:solidFill>
                <a:latin typeface="Arial"/>
                <a:cs typeface="Arial"/>
              </a:rPr>
              <a:t>your</a:t>
            </a:r>
            <a:r>
              <a:rPr sz="1100" i="1" spc="-80" dirty="0">
                <a:solidFill>
                  <a:srgbClr val="231F20"/>
                </a:solidFill>
                <a:latin typeface="Arial"/>
                <a:cs typeface="Arial"/>
              </a:rPr>
              <a:t> </a:t>
            </a:r>
            <a:r>
              <a:rPr sz="1100" i="1" spc="-60" dirty="0">
                <a:solidFill>
                  <a:srgbClr val="231F20"/>
                </a:solidFill>
                <a:latin typeface="Arial"/>
                <a:cs typeface="Arial"/>
              </a:rPr>
              <a:t>expenses</a:t>
            </a:r>
            <a:r>
              <a:rPr sz="1100" i="1" spc="-80" dirty="0">
                <a:solidFill>
                  <a:srgbClr val="231F20"/>
                </a:solidFill>
                <a:latin typeface="Arial"/>
                <a:cs typeface="Arial"/>
              </a:rPr>
              <a:t> </a:t>
            </a:r>
            <a:r>
              <a:rPr sz="1100" i="1" spc="-35" dirty="0">
                <a:solidFill>
                  <a:srgbClr val="231F20"/>
                </a:solidFill>
                <a:latin typeface="Arial"/>
                <a:cs typeface="Arial"/>
              </a:rPr>
              <a:t>do</a:t>
            </a:r>
            <a:r>
              <a:rPr sz="1100" i="1" spc="-80" dirty="0">
                <a:solidFill>
                  <a:srgbClr val="231F20"/>
                </a:solidFill>
                <a:latin typeface="Arial"/>
                <a:cs typeface="Arial"/>
              </a:rPr>
              <a:t> </a:t>
            </a:r>
            <a:r>
              <a:rPr sz="1100" i="1" spc="-5" dirty="0">
                <a:solidFill>
                  <a:srgbClr val="231F20"/>
                </a:solidFill>
                <a:latin typeface="Arial"/>
                <a:cs typeface="Arial"/>
              </a:rPr>
              <a:t>not</a:t>
            </a:r>
            <a:r>
              <a:rPr sz="1100" i="1" spc="-80" dirty="0">
                <a:solidFill>
                  <a:srgbClr val="231F20"/>
                </a:solidFill>
                <a:latin typeface="Arial"/>
                <a:cs typeface="Arial"/>
              </a:rPr>
              <a:t> </a:t>
            </a:r>
            <a:r>
              <a:rPr sz="1100" i="1" spc="-55" dirty="0">
                <a:solidFill>
                  <a:srgbClr val="231F20"/>
                </a:solidFill>
                <a:latin typeface="Arial"/>
                <a:cs typeface="Arial"/>
              </a:rPr>
              <a:t>exceed</a:t>
            </a:r>
            <a:r>
              <a:rPr sz="1100" i="1" spc="-80" dirty="0">
                <a:solidFill>
                  <a:srgbClr val="231F20"/>
                </a:solidFill>
                <a:latin typeface="Arial"/>
                <a:cs typeface="Arial"/>
              </a:rPr>
              <a:t> </a:t>
            </a:r>
            <a:r>
              <a:rPr sz="1100" i="1" spc="-75" dirty="0">
                <a:solidFill>
                  <a:srgbClr val="231F20"/>
                </a:solidFill>
                <a:latin typeface="Arial"/>
                <a:cs typeface="Arial"/>
              </a:rPr>
              <a:t>25</a:t>
            </a:r>
            <a:r>
              <a:rPr sz="1100" i="1" spc="-80" dirty="0">
                <a:solidFill>
                  <a:srgbClr val="231F20"/>
                </a:solidFill>
                <a:latin typeface="Arial"/>
                <a:cs typeface="Arial"/>
              </a:rPr>
              <a:t> </a:t>
            </a:r>
            <a:r>
              <a:rPr sz="1100" i="1" spc="-25" dirty="0">
                <a:solidFill>
                  <a:srgbClr val="231F20"/>
                </a:solidFill>
                <a:latin typeface="Arial"/>
                <a:cs typeface="Arial"/>
              </a:rPr>
              <a:t>percent</a:t>
            </a:r>
            <a:r>
              <a:rPr sz="1100" i="1" spc="-80" dirty="0">
                <a:solidFill>
                  <a:srgbClr val="231F20"/>
                </a:solidFill>
                <a:latin typeface="Arial"/>
                <a:cs typeface="Arial"/>
              </a:rPr>
              <a:t> </a:t>
            </a:r>
            <a:r>
              <a:rPr sz="1100" i="1" spc="-15" dirty="0">
                <a:solidFill>
                  <a:srgbClr val="231F20"/>
                </a:solidFill>
                <a:latin typeface="Arial"/>
                <a:cs typeface="Arial"/>
              </a:rPr>
              <a:t>of</a:t>
            </a:r>
            <a:r>
              <a:rPr sz="1100" i="1" spc="-80" dirty="0">
                <a:solidFill>
                  <a:srgbClr val="231F20"/>
                </a:solidFill>
                <a:latin typeface="Arial"/>
                <a:cs typeface="Arial"/>
              </a:rPr>
              <a:t> </a:t>
            </a:r>
            <a:r>
              <a:rPr sz="1100" i="1" spc="-15" dirty="0">
                <a:solidFill>
                  <a:srgbClr val="231F20"/>
                </a:solidFill>
                <a:latin typeface="Arial"/>
                <a:cs typeface="Arial"/>
              </a:rPr>
              <a:t>your</a:t>
            </a:r>
            <a:r>
              <a:rPr sz="1100" i="1" spc="-80" dirty="0">
                <a:solidFill>
                  <a:srgbClr val="231F20"/>
                </a:solidFill>
                <a:latin typeface="Arial"/>
                <a:cs typeface="Arial"/>
              </a:rPr>
              <a:t> </a:t>
            </a:r>
            <a:r>
              <a:rPr sz="1100" i="1" spc="-35" dirty="0">
                <a:solidFill>
                  <a:srgbClr val="231F20"/>
                </a:solidFill>
                <a:latin typeface="Arial"/>
                <a:cs typeface="Arial"/>
              </a:rPr>
              <a:t>income!  </a:t>
            </a:r>
            <a:r>
              <a:rPr sz="1100" i="1" spc="-55" dirty="0">
                <a:solidFill>
                  <a:srgbClr val="231F20"/>
                </a:solidFill>
                <a:latin typeface="Arial"/>
                <a:cs typeface="Arial"/>
              </a:rPr>
              <a:t>Ten</a:t>
            </a:r>
            <a:r>
              <a:rPr sz="1100" i="1" spc="-85" dirty="0">
                <a:solidFill>
                  <a:srgbClr val="231F20"/>
                </a:solidFill>
                <a:latin typeface="Arial"/>
                <a:cs typeface="Arial"/>
              </a:rPr>
              <a:t> </a:t>
            </a:r>
            <a:r>
              <a:rPr sz="1100" i="1" spc="-25" dirty="0">
                <a:solidFill>
                  <a:srgbClr val="231F20"/>
                </a:solidFill>
                <a:latin typeface="Arial"/>
                <a:cs typeface="Arial"/>
              </a:rPr>
              <a:t>percent</a:t>
            </a:r>
            <a:r>
              <a:rPr sz="1100" i="1" spc="-85" dirty="0">
                <a:solidFill>
                  <a:srgbClr val="231F20"/>
                </a:solidFill>
                <a:latin typeface="Arial"/>
                <a:cs typeface="Arial"/>
              </a:rPr>
              <a:t> </a:t>
            </a:r>
            <a:r>
              <a:rPr sz="1100" i="1" spc="-20" dirty="0">
                <a:solidFill>
                  <a:srgbClr val="231F20"/>
                </a:solidFill>
                <a:latin typeface="Arial"/>
                <a:cs typeface="Arial"/>
              </a:rPr>
              <a:t>would</a:t>
            </a:r>
            <a:r>
              <a:rPr sz="1100" i="1" spc="-85" dirty="0">
                <a:solidFill>
                  <a:srgbClr val="231F20"/>
                </a:solidFill>
                <a:latin typeface="Arial"/>
                <a:cs typeface="Arial"/>
              </a:rPr>
              <a:t> </a:t>
            </a:r>
            <a:r>
              <a:rPr sz="1100" i="1" spc="-60" dirty="0">
                <a:solidFill>
                  <a:srgbClr val="231F20"/>
                </a:solidFill>
                <a:latin typeface="Arial"/>
                <a:cs typeface="Arial"/>
              </a:rPr>
              <a:t>be</a:t>
            </a:r>
            <a:r>
              <a:rPr sz="1100" i="1" spc="-85" dirty="0">
                <a:solidFill>
                  <a:srgbClr val="231F20"/>
                </a:solidFill>
                <a:latin typeface="Arial"/>
                <a:cs typeface="Arial"/>
              </a:rPr>
              <a:t> </a:t>
            </a:r>
            <a:r>
              <a:rPr sz="1100" i="1" spc="-20" dirty="0">
                <a:solidFill>
                  <a:srgbClr val="231F20"/>
                </a:solidFill>
                <a:latin typeface="Arial"/>
                <a:cs typeface="Arial"/>
              </a:rPr>
              <a:t>the</a:t>
            </a:r>
            <a:r>
              <a:rPr sz="1100" i="1" spc="-85" dirty="0">
                <a:solidFill>
                  <a:srgbClr val="231F20"/>
                </a:solidFill>
                <a:latin typeface="Arial"/>
                <a:cs typeface="Arial"/>
              </a:rPr>
              <a:t> </a:t>
            </a:r>
            <a:r>
              <a:rPr sz="1100" i="1" spc="-10" dirty="0">
                <a:solidFill>
                  <a:srgbClr val="231F20"/>
                </a:solidFill>
                <a:latin typeface="Arial"/>
                <a:cs typeface="Arial"/>
              </a:rPr>
              <a:t>gold</a:t>
            </a:r>
            <a:r>
              <a:rPr sz="1100" i="1" spc="-85" dirty="0">
                <a:solidFill>
                  <a:srgbClr val="231F20"/>
                </a:solidFill>
                <a:latin typeface="Arial"/>
                <a:cs typeface="Arial"/>
              </a:rPr>
              <a:t> </a:t>
            </a:r>
            <a:r>
              <a:rPr sz="1100" i="1" dirty="0">
                <a:solidFill>
                  <a:srgbClr val="231F20"/>
                </a:solidFill>
                <a:latin typeface="Arial"/>
                <a:cs typeface="Arial"/>
              </a:rPr>
              <a:t>standard</a:t>
            </a:r>
            <a:r>
              <a:rPr sz="1100" i="1" spc="-85" dirty="0">
                <a:solidFill>
                  <a:srgbClr val="231F20"/>
                </a:solidFill>
                <a:latin typeface="Arial"/>
                <a:cs typeface="Arial"/>
              </a:rPr>
              <a:t> </a:t>
            </a:r>
            <a:r>
              <a:rPr sz="1100" i="1" spc="5" dirty="0">
                <a:solidFill>
                  <a:srgbClr val="231F20"/>
                </a:solidFill>
                <a:latin typeface="Arial"/>
                <a:cs typeface="Arial"/>
              </a:rPr>
              <a:t>to</a:t>
            </a:r>
            <a:r>
              <a:rPr sz="1100" i="1" spc="-85" dirty="0">
                <a:solidFill>
                  <a:srgbClr val="231F20"/>
                </a:solidFill>
                <a:latin typeface="Arial"/>
                <a:cs typeface="Arial"/>
              </a:rPr>
              <a:t> </a:t>
            </a:r>
            <a:r>
              <a:rPr sz="1100" i="1" spc="-5" dirty="0">
                <a:solidFill>
                  <a:srgbClr val="231F20"/>
                </a:solidFill>
                <a:latin typeface="Arial"/>
                <a:cs typeface="Arial"/>
              </a:rPr>
              <a:t>strive</a:t>
            </a:r>
            <a:r>
              <a:rPr sz="1100" i="1" spc="-85" dirty="0">
                <a:solidFill>
                  <a:srgbClr val="231F20"/>
                </a:solidFill>
                <a:latin typeface="Arial"/>
                <a:cs typeface="Arial"/>
              </a:rPr>
              <a:t> </a:t>
            </a:r>
            <a:r>
              <a:rPr sz="1100" i="1" spc="-10" dirty="0">
                <a:solidFill>
                  <a:srgbClr val="231F20"/>
                </a:solidFill>
                <a:latin typeface="Arial"/>
                <a:cs typeface="Arial"/>
              </a:rPr>
              <a:t>for!</a:t>
            </a:r>
            <a:endParaRPr sz="11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15900" y="9728200"/>
            <a:ext cx="2230755" cy="143510"/>
          </a:xfrm>
          <a:prstGeom prst="rect">
            <a:avLst/>
          </a:prstGeom>
        </p:spPr>
        <p:txBody>
          <a:bodyPr vert="horz" wrap="square" lIns="0" tIns="0" rIns="0" bIns="0" rtlCol="0">
            <a:spAutoFit/>
          </a:bodyPr>
          <a:lstStyle/>
          <a:p>
            <a:pPr marL="12700">
              <a:lnSpc>
                <a:spcPct val="100000"/>
              </a:lnSpc>
            </a:pPr>
            <a:r>
              <a:rPr sz="800" spc="10" dirty="0">
                <a:solidFill>
                  <a:srgbClr val="231F20"/>
                </a:solidFill>
                <a:latin typeface="Arial Unicode MS"/>
                <a:cs typeface="Arial Unicode MS"/>
              </a:rPr>
              <a:t>APPENDIX  </a:t>
            </a:r>
            <a:r>
              <a:rPr sz="800" i="1" spc="5" dirty="0">
                <a:solidFill>
                  <a:srgbClr val="231F20"/>
                </a:solidFill>
                <a:latin typeface="Arial"/>
                <a:cs typeface="Arial"/>
              </a:rPr>
              <a:t>|   </a:t>
            </a:r>
            <a:r>
              <a:rPr sz="800" i="1" spc="-20" dirty="0">
                <a:solidFill>
                  <a:srgbClr val="231F20"/>
                </a:solidFill>
                <a:latin typeface="Arial"/>
                <a:cs typeface="Arial"/>
              </a:rPr>
              <a:t>How-To </a:t>
            </a:r>
            <a:r>
              <a:rPr sz="800" i="1" dirty="0">
                <a:solidFill>
                  <a:srgbClr val="231F20"/>
                </a:solidFill>
                <a:latin typeface="Arial"/>
                <a:cs typeface="Arial"/>
              </a:rPr>
              <a:t>Guide </a:t>
            </a:r>
            <a:r>
              <a:rPr sz="800" i="1" spc="15" dirty="0">
                <a:solidFill>
                  <a:srgbClr val="231F20"/>
                </a:solidFill>
                <a:latin typeface="Arial"/>
                <a:cs typeface="Arial"/>
              </a:rPr>
              <a:t>for </a:t>
            </a:r>
            <a:r>
              <a:rPr sz="800" i="1" dirty="0">
                <a:solidFill>
                  <a:srgbClr val="231F20"/>
                </a:solidFill>
                <a:latin typeface="Arial"/>
                <a:cs typeface="Arial"/>
              </a:rPr>
              <a:t>Special </a:t>
            </a:r>
            <a:r>
              <a:rPr sz="800" i="1" spc="-15" dirty="0">
                <a:solidFill>
                  <a:srgbClr val="231F20"/>
                </a:solidFill>
                <a:latin typeface="Arial"/>
                <a:cs typeface="Arial"/>
              </a:rPr>
              <a:t>Events</a:t>
            </a:r>
            <a:endParaRPr sz="800">
              <a:latin typeface="Arial"/>
              <a:cs typeface="Arial"/>
            </a:endParaRPr>
          </a:p>
        </p:txBody>
      </p:sp>
      <p:sp>
        <p:nvSpPr>
          <p:cNvPr id="4" name="object 4"/>
          <p:cNvSpPr txBox="1"/>
          <p:nvPr/>
        </p:nvSpPr>
        <p:spPr>
          <a:xfrm>
            <a:off x="709676" y="868677"/>
            <a:ext cx="6415405" cy="5863528"/>
          </a:xfrm>
          <a:prstGeom prst="rect">
            <a:avLst/>
          </a:prstGeom>
        </p:spPr>
        <p:txBody>
          <a:bodyPr vert="horz" wrap="square" lIns="0" tIns="0" rIns="0" bIns="0" rtlCol="0">
            <a:spAutoFit/>
          </a:bodyPr>
          <a:lstStyle/>
          <a:p>
            <a:pPr marL="12700">
              <a:lnSpc>
                <a:spcPct val="100000"/>
              </a:lnSpc>
            </a:pPr>
            <a:r>
              <a:rPr sz="1800" b="1" spc="-80" dirty="0">
                <a:solidFill>
                  <a:srgbClr val="1568AF"/>
                </a:solidFill>
                <a:latin typeface="Palatino Linotype"/>
                <a:cs typeface="Palatino Linotype"/>
              </a:rPr>
              <a:t>Sample </a:t>
            </a:r>
            <a:r>
              <a:rPr sz="1800" b="1" spc="-50" dirty="0">
                <a:solidFill>
                  <a:srgbClr val="1568AF"/>
                </a:solidFill>
                <a:latin typeface="Palatino Linotype"/>
                <a:cs typeface="Palatino Linotype"/>
              </a:rPr>
              <a:t>Donation/Sponsorship </a:t>
            </a:r>
            <a:r>
              <a:rPr sz="1800" b="1" spc="-65" dirty="0">
                <a:solidFill>
                  <a:srgbClr val="1568AF"/>
                </a:solidFill>
                <a:latin typeface="Palatino Linotype"/>
                <a:cs typeface="Palatino Linotype"/>
              </a:rPr>
              <a:t>Request</a:t>
            </a:r>
            <a:r>
              <a:rPr sz="1800" b="1" spc="30" dirty="0">
                <a:solidFill>
                  <a:srgbClr val="1568AF"/>
                </a:solidFill>
                <a:latin typeface="Palatino Linotype"/>
                <a:cs typeface="Palatino Linotype"/>
              </a:rPr>
              <a:t> </a:t>
            </a:r>
            <a:r>
              <a:rPr sz="1800" b="1" spc="-15" dirty="0">
                <a:solidFill>
                  <a:srgbClr val="1568AF"/>
                </a:solidFill>
                <a:latin typeface="Palatino Linotype"/>
                <a:cs typeface="Palatino Linotype"/>
              </a:rPr>
              <a:t>Letter</a:t>
            </a:r>
            <a:endParaRPr sz="1800" dirty="0">
              <a:latin typeface="Palatino Linotype"/>
              <a:cs typeface="Palatino Linotype"/>
            </a:endParaRPr>
          </a:p>
          <a:p>
            <a:pPr marL="12700">
              <a:lnSpc>
                <a:spcPct val="100000"/>
              </a:lnSpc>
              <a:spcBef>
                <a:spcPts val="1340"/>
              </a:spcBef>
            </a:pPr>
            <a:r>
              <a:rPr sz="1100" dirty="0">
                <a:solidFill>
                  <a:srgbClr val="231F20"/>
                </a:solidFill>
                <a:latin typeface="Palatino Linotype"/>
                <a:cs typeface="Palatino Linotype"/>
              </a:rPr>
              <a:t>[Insert </a:t>
            </a:r>
            <a:r>
              <a:rPr sz="1100" spc="-45" dirty="0">
                <a:solidFill>
                  <a:srgbClr val="231F20"/>
                </a:solidFill>
                <a:latin typeface="Palatino Linotype"/>
                <a:cs typeface="Palatino Linotype"/>
              </a:rPr>
              <a:t>Name </a:t>
            </a:r>
            <a:r>
              <a:rPr sz="1100" spc="-40" dirty="0">
                <a:solidFill>
                  <a:srgbClr val="231F20"/>
                </a:solidFill>
                <a:latin typeface="Palatino Linotype"/>
                <a:cs typeface="Palatino Linotype"/>
              </a:rPr>
              <a:t>and</a:t>
            </a:r>
            <a:r>
              <a:rPr sz="1100" spc="-100" dirty="0">
                <a:solidFill>
                  <a:srgbClr val="231F20"/>
                </a:solidFill>
                <a:latin typeface="Palatino Linotype"/>
                <a:cs typeface="Palatino Linotype"/>
              </a:rPr>
              <a:t> </a:t>
            </a:r>
            <a:r>
              <a:rPr sz="1100" spc="-30" dirty="0">
                <a:solidFill>
                  <a:srgbClr val="231F20"/>
                </a:solidFill>
                <a:latin typeface="Palatino Linotype"/>
                <a:cs typeface="Palatino Linotype"/>
              </a:rPr>
              <a:t>Address]</a:t>
            </a:r>
            <a:endParaRPr sz="1100" dirty="0">
              <a:latin typeface="Palatino Linotype"/>
              <a:cs typeface="Palatino Linotype"/>
            </a:endParaRPr>
          </a:p>
          <a:p>
            <a:pPr>
              <a:lnSpc>
                <a:spcPct val="100000"/>
              </a:lnSpc>
            </a:pPr>
            <a:endParaRPr sz="1400" dirty="0">
              <a:latin typeface="Times New Roman"/>
              <a:cs typeface="Times New Roman"/>
            </a:endParaRPr>
          </a:p>
          <a:p>
            <a:pPr>
              <a:lnSpc>
                <a:spcPct val="100000"/>
              </a:lnSpc>
              <a:spcBef>
                <a:spcPts val="5"/>
              </a:spcBef>
            </a:pPr>
            <a:endParaRPr sz="1100" dirty="0">
              <a:latin typeface="Times New Roman"/>
              <a:cs typeface="Times New Roman"/>
            </a:endParaRPr>
          </a:p>
          <a:p>
            <a:pPr marL="12700">
              <a:lnSpc>
                <a:spcPct val="100000"/>
              </a:lnSpc>
            </a:pPr>
            <a:r>
              <a:rPr sz="1100" spc="-25" dirty="0">
                <a:solidFill>
                  <a:srgbClr val="231F20"/>
                </a:solidFill>
                <a:latin typeface="Palatino Linotype"/>
                <a:cs typeface="Palatino Linotype"/>
              </a:rPr>
              <a:t>Dear </a:t>
            </a:r>
            <a:r>
              <a:rPr sz="1100" spc="-5" dirty="0">
                <a:solidFill>
                  <a:srgbClr val="231F20"/>
                </a:solidFill>
                <a:latin typeface="Palatino Linotype"/>
                <a:cs typeface="Palatino Linotype"/>
              </a:rPr>
              <a:t>[insert</a:t>
            </a:r>
            <a:r>
              <a:rPr sz="1100" spc="-60" dirty="0">
                <a:solidFill>
                  <a:srgbClr val="231F20"/>
                </a:solidFill>
                <a:latin typeface="Palatino Linotype"/>
                <a:cs typeface="Palatino Linotype"/>
              </a:rPr>
              <a:t> </a:t>
            </a:r>
            <a:r>
              <a:rPr sz="1100" spc="-25" dirty="0">
                <a:solidFill>
                  <a:srgbClr val="231F20"/>
                </a:solidFill>
                <a:latin typeface="Palatino Linotype"/>
                <a:cs typeface="Palatino Linotype"/>
              </a:rPr>
              <a:t>name]:</a:t>
            </a:r>
            <a:endParaRPr sz="1100" dirty="0">
              <a:latin typeface="Palatino Linotype"/>
              <a:cs typeface="Palatino Linotype"/>
            </a:endParaRPr>
          </a:p>
          <a:p>
            <a:pPr>
              <a:lnSpc>
                <a:spcPct val="100000"/>
              </a:lnSpc>
              <a:spcBef>
                <a:spcPts val="15"/>
              </a:spcBef>
            </a:pPr>
            <a:endParaRPr sz="1200" dirty="0">
              <a:latin typeface="Times New Roman"/>
              <a:cs typeface="Times New Roman"/>
            </a:endParaRPr>
          </a:p>
          <a:p>
            <a:pPr marL="12700" marR="192405">
              <a:lnSpc>
                <a:spcPct val="106100"/>
              </a:lnSpc>
              <a:spcBef>
                <a:spcPts val="5"/>
              </a:spcBef>
            </a:pPr>
            <a:r>
              <a:rPr sz="1100" spc="10" dirty="0">
                <a:solidFill>
                  <a:srgbClr val="231F20"/>
                </a:solidFill>
                <a:latin typeface="Palatino Linotype"/>
                <a:cs typeface="Palatino Linotype"/>
              </a:rPr>
              <a:t>I </a:t>
            </a:r>
            <a:r>
              <a:rPr sz="1100" spc="-35" dirty="0">
                <a:solidFill>
                  <a:srgbClr val="231F20"/>
                </a:solidFill>
                <a:latin typeface="Palatino Linotype"/>
                <a:cs typeface="Palatino Linotype"/>
              </a:rPr>
              <a:t>am </a:t>
            </a:r>
            <a:r>
              <a:rPr sz="1100" spc="-30" dirty="0">
                <a:solidFill>
                  <a:srgbClr val="231F20"/>
                </a:solidFill>
                <a:latin typeface="Palatino Linotype"/>
                <a:cs typeface="Palatino Linotype"/>
              </a:rPr>
              <a:t>writing </a:t>
            </a:r>
            <a:r>
              <a:rPr sz="1100" spc="-40" dirty="0">
                <a:solidFill>
                  <a:srgbClr val="231F20"/>
                </a:solidFill>
                <a:latin typeface="Palatino Linotype"/>
                <a:cs typeface="Palatino Linotype"/>
              </a:rPr>
              <a:t>today </a:t>
            </a:r>
            <a:r>
              <a:rPr sz="1100" spc="-10" dirty="0">
                <a:solidFill>
                  <a:srgbClr val="231F20"/>
                </a:solidFill>
                <a:latin typeface="Palatino Linotype"/>
                <a:cs typeface="Palatino Linotype"/>
              </a:rPr>
              <a:t>to </a:t>
            </a:r>
            <a:r>
              <a:rPr sz="1100" spc="-15" dirty="0">
                <a:solidFill>
                  <a:srgbClr val="231F20"/>
                </a:solidFill>
                <a:latin typeface="Palatino Linotype"/>
                <a:cs typeface="Palatino Linotype"/>
              </a:rPr>
              <a:t>request </a:t>
            </a:r>
            <a:r>
              <a:rPr sz="1100" spc="-45" dirty="0">
                <a:solidFill>
                  <a:srgbClr val="231F20"/>
                </a:solidFill>
                <a:latin typeface="Palatino Linotype"/>
                <a:cs typeface="Palatino Linotype"/>
              </a:rPr>
              <a:t>your </a:t>
            </a:r>
            <a:r>
              <a:rPr sz="1100" spc="-30" dirty="0">
                <a:solidFill>
                  <a:srgbClr val="231F20"/>
                </a:solidFill>
                <a:latin typeface="Palatino Linotype"/>
                <a:cs typeface="Palatino Linotype"/>
              </a:rPr>
              <a:t>support </a:t>
            </a:r>
            <a:r>
              <a:rPr sz="1100" spc="-25" dirty="0">
                <a:solidFill>
                  <a:srgbClr val="231F20"/>
                </a:solidFill>
                <a:latin typeface="Palatino Linotype"/>
                <a:cs typeface="Palatino Linotype"/>
              </a:rPr>
              <a:t>for </a:t>
            </a:r>
            <a:r>
              <a:rPr sz="1100" spc="-15" dirty="0">
                <a:solidFill>
                  <a:srgbClr val="231F20"/>
                </a:solidFill>
                <a:latin typeface="Palatino Linotype"/>
                <a:cs typeface="Palatino Linotype"/>
              </a:rPr>
              <a:t>an </a:t>
            </a:r>
            <a:r>
              <a:rPr sz="1100" spc="-20" dirty="0">
                <a:solidFill>
                  <a:srgbClr val="231F20"/>
                </a:solidFill>
                <a:latin typeface="Palatino Linotype"/>
                <a:cs typeface="Palatino Linotype"/>
              </a:rPr>
              <a:t>important </a:t>
            </a:r>
            <a:r>
              <a:rPr sz="1100" spc="-10" dirty="0">
                <a:solidFill>
                  <a:srgbClr val="231F20"/>
                </a:solidFill>
                <a:latin typeface="Palatino Linotype"/>
                <a:cs typeface="Palatino Linotype"/>
              </a:rPr>
              <a:t>local </a:t>
            </a:r>
            <a:r>
              <a:rPr sz="1100" spc="-25" dirty="0">
                <a:solidFill>
                  <a:srgbClr val="231F20"/>
                </a:solidFill>
                <a:latin typeface="Palatino Linotype"/>
                <a:cs typeface="Palatino Linotype"/>
              </a:rPr>
              <a:t>event. </a:t>
            </a:r>
            <a:r>
              <a:rPr sz="1100" spc="-55" dirty="0">
                <a:solidFill>
                  <a:srgbClr val="231F20"/>
                </a:solidFill>
                <a:latin typeface="Palatino Linotype"/>
                <a:cs typeface="Palatino Linotype"/>
              </a:rPr>
              <a:t>Your </a:t>
            </a:r>
            <a:r>
              <a:rPr sz="1100" spc="-25" dirty="0">
                <a:solidFill>
                  <a:srgbClr val="231F20"/>
                </a:solidFill>
                <a:latin typeface="Palatino Linotype"/>
                <a:cs typeface="Palatino Linotype"/>
              </a:rPr>
              <a:t>sponsorship </a:t>
            </a:r>
            <a:r>
              <a:rPr sz="1100" spc="-65" dirty="0">
                <a:solidFill>
                  <a:srgbClr val="231F20"/>
                </a:solidFill>
                <a:latin typeface="Palatino Linotype"/>
                <a:cs typeface="Palatino Linotype"/>
              </a:rPr>
              <a:t>would </a:t>
            </a:r>
            <a:r>
              <a:rPr sz="1100" spc="-5" dirty="0">
                <a:solidFill>
                  <a:srgbClr val="231F20"/>
                </a:solidFill>
                <a:latin typeface="Palatino Linotype"/>
                <a:cs typeface="Palatino Linotype"/>
              </a:rPr>
              <a:t>be </a:t>
            </a:r>
            <a:r>
              <a:rPr sz="1100" spc="-10" dirty="0">
                <a:solidFill>
                  <a:srgbClr val="231F20"/>
                </a:solidFill>
                <a:latin typeface="Palatino Linotype"/>
                <a:cs typeface="Palatino Linotype"/>
              </a:rPr>
              <a:t>a  </a:t>
            </a:r>
            <a:r>
              <a:rPr sz="1100" dirty="0">
                <a:solidFill>
                  <a:srgbClr val="231F20"/>
                </a:solidFill>
                <a:latin typeface="Palatino Linotype"/>
                <a:cs typeface="Palatino Linotype"/>
              </a:rPr>
              <a:t>critical </a:t>
            </a:r>
            <a:r>
              <a:rPr sz="1100" spc="-20" dirty="0">
                <a:solidFill>
                  <a:srgbClr val="231F20"/>
                </a:solidFill>
                <a:latin typeface="Palatino Linotype"/>
                <a:cs typeface="Palatino Linotype"/>
              </a:rPr>
              <a:t>component of </a:t>
            </a:r>
            <a:r>
              <a:rPr sz="1100" spc="-35" dirty="0">
                <a:solidFill>
                  <a:srgbClr val="231F20"/>
                </a:solidFill>
                <a:latin typeface="Palatino Linotype"/>
                <a:cs typeface="Palatino Linotype"/>
              </a:rPr>
              <a:t>our </a:t>
            </a:r>
            <a:r>
              <a:rPr sz="1100" dirty="0">
                <a:solidFill>
                  <a:srgbClr val="231F20"/>
                </a:solidFill>
                <a:latin typeface="Palatino Linotype"/>
                <a:cs typeface="Palatino Linotype"/>
              </a:rPr>
              <a:t>success </a:t>
            </a:r>
            <a:r>
              <a:rPr sz="1100" spc="-40" dirty="0">
                <a:solidFill>
                  <a:srgbClr val="231F20"/>
                </a:solidFill>
                <a:latin typeface="Palatino Linotype"/>
                <a:cs typeface="Palatino Linotype"/>
              </a:rPr>
              <a:t>and </a:t>
            </a:r>
            <a:r>
              <a:rPr sz="1100" spc="-15" dirty="0">
                <a:solidFill>
                  <a:srgbClr val="231F20"/>
                </a:solidFill>
                <a:latin typeface="Palatino Linotype"/>
                <a:cs typeface="Palatino Linotype"/>
              </a:rPr>
              <a:t>an </a:t>
            </a:r>
            <a:r>
              <a:rPr sz="1100" spc="-20" dirty="0">
                <a:solidFill>
                  <a:srgbClr val="231F20"/>
                </a:solidFill>
                <a:latin typeface="Palatino Linotype"/>
                <a:cs typeface="Palatino Linotype"/>
              </a:rPr>
              <a:t>investment </a:t>
            </a:r>
            <a:r>
              <a:rPr sz="1100" spc="-10" dirty="0">
                <a:solidFill>
                  <a:srgbClr val="231F20"/>
                </a:solidFill>
                <a:latin typeface="Palatino Linotype"/>
                <a:cs typeface="Palatino Linotype"/>
              </a:rPr>
              <a:t>that </a:t>
            </a:r>
            <a:r>
              <a:rPr sz="1100" spc="-55" dirty="0">
                <a:solidFill>
                  <a:srgbClr val="231F20"/>
                </a:solidFill>
                <a:latin typeface="Palatino Linotype"/>
                <a:cs typeface="Palatino Linotype"/>
              </a:rPr>
              <a:t>you, </a:t>
            </a:r>
            <a:r>
              <a:rPr sz="1100" spc="-45" dirty="0">
                <a:solidFill>
                  <a:srgbClr val="231F20"/>
                </a:solidFill>
                <a:latin typeface="Palatino Linotype"/>
                <a:cs typeface="Palatino Linotype"/>
              </a:rPr>
              <a:t>your </a:t>
            </a:r>
            <a:r>
              <a:rPr sz="1100" spc="-35" dirty="0">
                <a:solidFill>
                  <a:srgbClr val="231F20"/>
                </a:solidFill>
                <a:latin typeface="Palatino Linotype"/>
                <a:cs typeface="Palatino Linotype"/>
              </a:rPr>
              <a:t>company </a:t>
            </a:r>
            <a:r>
              <a:rPr sz="1100" spc="-40" dirty="0">
                <a:solidFill>
                  <a:srgbClr val="231F20"/>
                </a:solidFill>
                <a:latin typeface="Palatino Linotype"/>
                <a:cs typeface="Palatino Linotype"/>
              </a:rPr>
              <a:t>and </a:t>
            </a:r>
            <a:r>
              <a:rPr sz="1100" spc="5" dirty="0">
                <a:solidFill>
                  <a:srgbClr val="231F20"/>
                </a:solidFill>
                <a:latin typeface="Palatino Linotype"/>
                <a:cs typeface="Palatino Linotype"/>
              </a:rPr>
              <a:t>its </a:t>
            </a:r>
            <a:r>
              <a:rPr sz="1100" spc="-25" dirty="0">
                <a:solidFill>
                  <a:srgbClr val="231F20"/>
                </a:solidFill>
                <a:latin typeface="Palatino Linotype"/>
                <a:cs typeface="Palatino Linotype"/>
              </a:rPr>
              <a:t>employees </a:t>
            </a:r>
            <a:r>
              <a:rPr sz="1100" spc="-30" dirty="0">
                <a:solidFill>
                  <a:srgbClr val="231F20"/>
                </a:solidFill>
                <a:latin typeface="Palatino Linotype"/>
                <a:cs typeface="Palatino Linotype"/>
              </a:rPr>
              <a:t>could </a:t>
            </a:r>
            <a:r>
              <a:rPr sz="1100" spc="-5" dirty="0">
                <a:solidFill>
                  <a:srgbClr val="231F20"/>
                </a:solidFill>
                <a:latin typeface="Palatino Linotype"/>
                <a:cs typeface="Palatino Linotype"/>
              </a:rPr>
              <a:t>be  </a:t>
            </a:r>
            <a:r>
              <a:rPr sz="1100" spc="-50" dirty="0">
                <a:solidFill>
                  <a:srgbClr val="231F20"/>
                </a:solidFill>
                <a:latin typeface="Palatino Linotype"/>
                <a:cs typeface="Palatino Linotype"/>
              </a:rPr>
              <a:t>proud</a:t>
            </a:r>
            <a:r>
              <a:rPr sz="1100" spc="-110" dirty="0">
                <a:solidFill>
                  <a:srgbClr val="231F20"/>
                </a:solidFill>
                <a:latin typeface="Palatino Linotype"/>
                <a:cs typeface="Palatino Linotype"/>
              </a:rPr>
              <a:t> </a:t>
            </a:r>
            <a:r>
              <a:rPr sz="1100" spc="-40" dirty="0">
                <a:solidFill>
                  <a:srgbClr val="231F20"/>
                </a:solidFill>
                <a:latin typeface="Palatino Linotype"/>
                <a:cs typeface="Palatino Linotype"/>
              </a:rPr>
              <a:t>of.</a:t>
            </a:r>
            <a:endParaRPr sz="1100" dirty="0">
              <a:latin typeface="Palatino Linotype"/>
              <a:cs typeface="Palatino Linotype"/>
            </a:endParaRPr>
          </a:p>
          <a:p>
            <a:pPr>
              <a:lnSpc>
                <a:spcPct val="100000"/>
              </a:lnSpc>
              <a:spcBef>
                <a:spcPts val="20"/>
              </a:spcBef>
            </a:pPr>
            <a:endParaRPr sz="1200" dirty="0">
              <a:latin typeface="Times New Roman"/>
              <a:cs typeface="Times New Roman"/>
            </a:endParaRPr>
          </a:p>
          <a:p>
            <a:pPr marL="12700" marR="85090">
              <a:lnSpc>
                <a:spcPct val="106100"/>
              </a:lnSpc>
            </a:pPr>
            <a:r>
              <a:rPr sz="1100" spc="-35" dirty="0">
                <a:solidFill>
                  <a:srgbClr val="231F20"/>
                </a:solidFill>
                <a:latin typeface="Palatino Linotype"/>
                <a:cs typeface="Palatino Linotype"/>
              </a:rPr>
              <a:t>As </a:t>
            </a:r>
            <a:r>
              <a:rPr sz="1100" spc="-55" dirty="0">
                <a:solidFill>
                  <a:srgbClr val="231F20"/>
                </a:solidFill>
                <a:latin typeface="Palatino Linotype"/>
                <a:cs typeface="Palatino Linotype"/>
              </a:rPr>
              <a:t>you may </a:t>
            </a:r>
            <a:r>
              <a:rPr sz="1100" spc="-5" dirty="0">
                <a:solidFill>
                  <a:srgbClr val="231F20"/>
                </a:solidFill>
                <a:latin typeface="Palatino Linotype"/>
                <a:cs typeface="Palatino Linotype"/>
              </a:rPr>
              <a:t>be </a:t>
            </a:r>
            <a:r>
              <a:rPr sz="1100" spc="-50" dirty="0">
                <a:solidFill>
                  <a:srgbClr val="231F20"/>
                </a:solidFill>
                <a:latin typeface="Palatino Linotype"/>
                <a:cs typeface="Palatino Linotype"/>
              </a:rPr>
              <a:t>aware, </a:t>
            </a:r>
            <a:r>
              <a:rPr sz="1100" spc="-5" dirty="0">
                <a:solidFill>
                  <a:srgbClr val="231F20"/>
                </a:solidFill>
                <a:latin typeface="Palatino Linotype"/>
                <a:cs typeface="Palatino Linotype"/>
              </a:rPr>
              <a:t>SIDS </a:t>
            </a:r>
            <a:r>
              <a:rPr sz="1100" dirty="0">
                <a:solidFill>
                  <a:srgbClr val="231F20"/>
                </a:solidFill>
                <a:latin typeface="Palatino Linotype"/>
                <a:cs typeface="Palatino Linotype"/>
              </a:rPr>
              <a:t>is </a:t>
            </a:r>
            <a:r>
              <a:rPr sz="1100" spc="-10" dirty="0">
                <a:solidFill>
                  <a:srgbClr val="231F20"/>
                </a:solidFill>
                <a:latin typeface="Palatino Linotype"/>
                <a:cs typeface="Palatino Linotype"/>
              </a:rPr>
              <a:t>the </a:t>
            </a:r>
            <a:r>
              <a:rPr sz="1100" spc="-30" dirty="0">
                <a:solidFill>
                  <a:srgbClr val="231F20"/>
                </a:solidFill>
                <a:latin typeface="Palatino Linotype"/>
                <a:cs typeface="Palatino Linotype"/>
              </a:rPr>
              <a:t>number </a:t>
            </a:r>
            <a:r>
              <a:rPr sz="1100" spc="-20" dirty="0">
                <a:solidFill>
                  <a:srgbClr val="231F20"/>
                </a:solidFill>
                <a:latin typeface="Palatino Linotype"/>
                <a:cs typeface="Palatino Linotype"/>
              </a:rPr>
              <a:t>one </a:t>
            </a:r>
            <a:r>
              <a:rPr sz="1100" spc="-10" dirty="0">
                <a:solidFill>
                  <a:srgbClr val="231F20"/>
                </a:solidFill>
                <a:latin typeface="Palatino Linotype"/>
                <a:cs typeface="Palatino Linotype"/>
              </a:rPr>
              <a:t>cause </a:t>
            </a:r>
            <a:r>
              <a:rPr sz="1100" spc="-20" dirty="0">
                <a:solidFill>
                  <a:srgbClr val="231F20"/>
                </a:solidFill>
                <a:latin typeface="Palatino Linotype"/>
                <a:cs typeface="Palatino Linotype"/>
              </a:rPr>
              <a:t>of </a:t>
            </a:r>
            <a:r>
              <a:rPr sz="1100" spc="-25" dirty="0">
                <a:solidFill>
                  <a:srgbClr val="231F20"/>
                </a:solidFill>
                <a:latin typeface="Palatino Linotype"/>
                <a:cs typeface="Palatino Linotype"/>
              </a:rPr>
              <a:t>death for </a:t>
            </a:r>
            <a:r>
              <a:rPr sz="1100" spc="-10" dirty="0">
                <a:solidFill>
                  <a:srgbClr val="231F20"/>
                </a:solidFill>
                <a:latin typeface="Palatino Linotype"/>
                <a:cs typeface="Palatino Linotype"/>
              </a:rPr>
              <a:t>infants </a:t>
            </a:r>
            <a:r>
              <a:rPr sz="1100" spc="-20" dirty="0">
                <a:solidFill>
                  <a:srgbClr val="231F20"/>
                </a:solidFill>
                <a:latin typeface="Palatino Linotype"/>
                <a:cs typeface="Palatino Linotype"/>
              </a:rPr>
              <a:t>one </a:t>
            </a:r>
            <a:r>
              <a:rPr sz="1100" spc="-30" dirty="0">
                <a:solidFill>
                  <a:srgbClr val="231F20"/>
                </a:solidFill>
                <a:latin typeface="Palatino Linotype"/>
                <a:cs typeface="Palatino Linotype"/>
              </a:rPr>
              <a:t>month </a:t>
            </a:r>
            <a:r>
              <a:rPr sz="1100" spc="-10" dirty="0">
                <a:solidFill>
                  <a:srgbClr val="231F20"/>
                </a:solidFill>
                <a:latin typeface="Palatino Linotype"/>
                <a:cs typeface="Palatino Linotype"/>
              </a:rPr>
              <a:t>to </a:t>
            </a:r>
            <a:r>
              <a:rPr sz="1100" spc="-20" dirty="0">
                <a:solidFill>
                  <a:srgbClr val="231F20"/>
                </a:solidFill>
                <a:latin typeface="Palatino Linotype"/>
                <a:cs typeface="Palatino Linotype"/>
              </a:rPr>
              <a:t>one </a:t>
            </a:r>
            <a:r>
              <a:rPr sz="1100" spc="-30" dirty="0">
                <a:solidFill>
                  <a:srgbClr val="231F20"/>
                </a:solidFill>
                <a:latin typeface="Palatino Linotype"/>
                <a:cs typeface="Palatino Linotype"/>
              </a:rPr>
              <a:t>year </a:t>
            </a:r>
            <a:r>
              <a:rPr sz="1100" spc="-20" dirty="0">
                <a:solidFill>
                  <a:srgbClr val="231F20"/>
                </a:solidFill>
                <a:latin typeface="Palatino Linotype"/>
                <a:cs typeface="Palatino Linotype"/>
              </a:rPr>
              <a:t>of age,  </a:t>
            </a:r>
            <a:r>
              <a:rPr sz="1100" spc="-15" dirty="0">
                <a:solidFill>
                  <a:srgbClr val="231F20"/>
                </a:solidFill>
                <a:latin typeface="Palatino Linotype"/>
                <a:cs typeface="Palatino Linotype"/>
              </a:rPr>
              <a:t>claiming </a:t>
            </a:r>
            <a:r>
              <a:rPr sz="1100" spc="10" dirty="0">
                <a:solidFill>
                  <a:srgbClr val="231F20"/>
                </a:solidFill>
                <a:latin typeface="Palatino Linotype"/>
                <a:cs typeface="Palatino Linotype"/>
              </a:rPr>
              <a:t>2,300 </a:t>
            </a:r>
            <a:r>
              <a:rPr sz="1100" spc="-5" dirty="0">
                <a:solidFill>
                  <a:srgbClr val="231F20"/>
                </a:solidFill>
                <a:latin typeface="Palatino Linotype"/>
                <a:cs typeface="Palatino Linotype"/>
              </a:rPr>
              <a:t>babies </a:t>
            </a:r>
            <a:r>
              <a:rPr sz="1100" spc="-15" dirty="0">
                <a:solidFill>
                  <a:srgbClr val="231F20"/>
                </a:solidFill>
                <a:latin typeface="Palatino Linotype"/>
                <a:cs typeface="Palatino Linotype"/>
              </a:rPr>
              <a:t>in </a:t>
            </a:r>
            <a:r>
              <a:rPr sz="1100" spc="-10" dirty="0">
                <a:solidFill>
                  <a:srgbClr val="231F20"/>
                </a:solidFill>
                <a:latin typeface="Palatino Linotype"/>
                <a:cs typeface="Palatino Linotype"/>
              </a:rPr>
              <a:t>the </a:t>
            </a:r>
            <a:r>
              <a:rPr sz="1100" spc="-35" dirty="0">
                <a:solidFill>
                  <a:srgbClr val="231F20"/>
                </a:solidFill>
                <a:latin typeface="Palatino Linotype"/>
                <a:cs typeface="Palatino Linotype"/>
              </a:rPr>
              <a:t>United </a:t>
            </a:r>
            <a:r>
              <a:rPr sz="1100" spc="5" dirty="0">
                <a:solidFill>
                  <a:srgbClr val="231F20"/>
                </a:solidFill>
                <a:latin typeface="Palatino Linotype"/>
                <a:cs typeface="Palatino Linotype"/>
              </a:rPr>
              <a:t>States </a:t>
            </a:r>
            <a:r>
              <a:rPr sz="1100" spc="-10" dirty="0">
                <a:solidFill>
                  <a:srgbClr val="231F20"/>
                </a:solidFill>
                <a:latin typeface="Palatino Linotype"/>
                <a:cs typeface="Palatino Linotype"/>
              </a:rPr>
              <a:t>each </a:t>
            </a:r>
            <a:r>
              <a:rPr sz="1100" spc="-40" dirty="0">
                <a:solidFill>
                  <a:srgbClr val="231F20"/>
                </a:solidFill>
                <a:latin typeface="Palatino Linotype"/>
                <a:cs typeface="Palatino Linotype"/>
              </a:rPr>
              <a:t>year. </a:t>
            </a:r>
            <a:r>
              <a:rPr sz="1100" spc="-15" dirty="0">
                <a:solidFill>
                  <a:srgbClr val="231F20"/>
                </a:solidFill>
                <a:latin typeface="Palatino Linotype"/>
                <a:cs typeface="Palatino Linotype"/>
              </a:rPr>
              <a:t>Historically </a:t>
            </a:r>
            <a:r>
              <a:rPr sz="1100" spc="-5" dirty="0">
                <a:solidFill>
                  <a:srgbClr val="231F20"/>
                </a:solidFill>
                <a:latin typeface="Palatino Linotype"/>
                <a:cs typeface="Palatino Linotype"/>
              </a:rPr>
              <a:t>SIDS </a:t>
            </a:r>
            <a:r>
              <a:rPr sz="1100" spc="-15" dirty="0">
                <a:solidFill>
                  <a:srgbClr val="231F20"/>
                </a:solidFill>
                <a:latin typeface="Palatino Linotype"/>
                <a:cs typeface="Palatino Linotype"/>
              </a:rPr>
              <a:t>has </a:t>
            </a:r>
            <a:r>
              <a:rPr sz="1100" spc="-5" dirty="0">
                <a:solidFill>
                  <a:srgbClr val="231F20"/>
                </a:solidFill>
                <a:latin typeface="Palatino Linotype"/>
                <a:cs typeface="Palatino Linotype"/>
              </a:rPr>
              <a:t>been </a:t>
            </a:r>
            <a:r>
              <a:rPr sz="1100" spc="-10" dirty="0">
                <a:solidFill>
                  <a:srgbClr val="231F20"/>
                </a:solidFill>
                <a:latin typeface="Palatino Linotype"/>
                <a:cs typeface="Palatino Linotype"/>
              </a:rPr>
              <a:t>a </a:t>
            </a:r>
            <a:r>
              <a:rPr sz="1100" spc="-40" dirty="0">
                <a:solidFill>
                  <a:srgbClr val="231F20"/>
                </a:solidFill>
                <a:latin typeface="Palatino Linotype"/>
                <a:cs typeface="Palatino Linotype"/>
              </a:rPr>
              <a:t>mystery, </a:t>
            </a:r>
            <a:r>
              <a:rPr sz="1100" spc="-25" dirty="0">
                <a:solidFill>
                  <a:srgbClr val="231F20"/>
                </a:solidFill>
                <a:latin typeface="Palatino Linotype"/>
                <a:cs typeface="Palatino Linotype"/>
              </a:rPr>
              <a:t>leaving</a:t>
            </a:r>
            <a:r>
              <a:rPr sz="1100" spc="-150" dirty="0">
                <a:solidFill>
                  <a:srgbClr val="231F20"/>
                </a:solidFill>
                <a:latin typeface="Palatino Linotype"/>
                <a:cs typeface="Palatino Linotype"/>
              </a:rPr>
              <a:t> </a:t>
            </a:r>
            <a:r>
              <a:rPr sz="1100" spc="-25" dirty="0">
                <a:solidFill>
                  <a:srgbClr val="231F20"/>
                </a:solidFill>
                <a:latin typeface="Palatino Linotype"/>
                <a:cs typeface="Palatino Linotype"/>
              </a:rPr>
              <a:t>behind  devastated </a:t>
            </a:r>
            <a:r>
              <a:rPr sz="1100" spc="-10" dirty="0">
                <a:solidFill>
                  <a:srgbClr val="231F20"/>
                </a:solidFill>
                <a:latin typeface="Palatino Linotype"/>
                <a:cs typeface="Palatino Linotype"/>
              </a:rPr>
              <a:t>families </a:t>
            </a:r>
            <a:r>
              <a:rPr sz="1100" spc="-40" dirty="0">
                <a:solidFill>
                  <a:srgbClr val="231F20"/>
                </a:solidFill>
                <a:latin typeface="Palatino Linotype"/>
                <a:cs typeface="Palatino Linotype"/>
              </a:rPr>
              <a:t>and </a:t>
            </a:r>
            <a:r>
              <a:rPr sz="1100" spc="-35" dirty="0">
                <a:solidFill>
                  <a:srgbClr val="231F20"/>
                </a:solidFill>
                <a:latin typeface="Palatino Linotype"/>
                <a:cs typeface="Palatino Linotype"/>
              </a:rPr>
              <a:t>bewildered </a:t>
            </a:r>
            <a:r>
              <a:rPr sz="1100" spc="-20" dirty="0">
                <a:solidFill>
                  <a:srgbClr val="231F20"/>
                </a:solidFill>
                <a:latin typeface="Palatino Linotype"/>
                <a:cs typeface="Palatino Linotype"/>
              </a:rPr>
              <a:t>physicians. </a:t>
            </a:r>
            <a:r>
              <a:rPr sz="1100" spc="-60" dirty="0">
                <a:solidFill>
                  <a:srgbClr val="231F20"/>
                </a:solidFill>
                <a:latin typeface="Palatino Linotype"/>
                <a:cs typeface="Palatino Linotype"/>
              </a:rPr>
              <a:t>Today, </a:t>
            </a:r>
            <a:r>
              <a:rPr sz="1100" spc="-75" dirty="0">
                <a:solidFill>
                  <a:srgbClr val="231F20"/>
                </a:solidFill>
                <a:latin typeface="Palatino Linotype"/>
                <a:cs typeface="Palatino Linotype"/>
              </a:rPr>
              <a:t>we </a:t>
            </a:r>
            <a:r>
              <a:rPr sz="1100" spc="-15" dirty="0">
                <a:solidFill>
                  <a:srgbClr val="231F20"/>
                </a:solidFill>
                <a:latin typeface="Palatino Linotype"/>
                <a:cs typeface="Palatino Linotype"/>
              </a:rPr>
              <a:t>are </a:t>
            </a:r>
            <a:r>
              <a:rPr sz="1100" spc="-10" dirty="0">
                <a:solidFill>
                  <a:srgbClr val="231F20"/>
                </a:solidFill>
                <a:latin typeface="Palatino Linotype"/>
                <a:cs typeface="Palatino Linotype"/>
              </a:rPr>
              <a:t>beginning to </a:t>
            </a:r>
            <a:r>
              <a:rPr sz="1100" spc="-40" dirty="0">
                <a:solidFill>
                  <a:srgbClr val="231F20"/>
                </a:solidFill>
                <a:latin typeface="Palatino Linotype"/>
                <a:cs typeface="Palatino Linotype"/>
              </a:rPr>
              <a:t>find </a:t>
            </a:r>
            <a:r>
              <a:rPr sz="1100" spc="-20" dirty="0">
                <a:solidFill>
                  <a:srgbClr val="231F20"/>
                </a:solidFill>
                <a:latin typeface="Palatino Linotype"/>
                <a:cs typeface="Palatino Linotype"/>
              </a:rPr>
              <a:t>some </a:t>
            </a:r>
            <a:r>
              <a:rPr sz="1100" spc="-30" dirty="0">
                <a:solidFill>
                  <a:srgbClr val="231F20"/>
                </a:solidFill>
                <a:latin typeface="Palatino Linotype"/>
                <a:cs typeface="Palatino Linotype"/>
              </a:rPr>
              <a:t>answers </a:t>
            </a:r>
            <a:r>
              <a:rPr sz="1100" spc="-50" dirty="0">
                <a:solidFill>
                  <a:srgbClr val="231F20"/>
                </a:solidFill>
                <a:latin typeface="Palatino Linotype"/>
                <a:cs typeface="Palatino Linotype"/>
              </a:rPr>
              <a:t>. . . </a:t>
            </a:r>
            <a:r>
              <a:rPr sz="1100" spc="-15" dirty="0">
                <a:solidFill>
                  <a:srgbClr val="231F20"/>
                </a:solidFill>
                <a:latin typeface="Palatino Linotype"/>
                <a:cs typeface="Palatino Linotype"/>
              </a:rPr>
              <a:t>such </a:t>
            </a:r>
            <a:r>
              <a:rPr sz="1100" spc="-5" dirty="0">
                <a:solidFill>
                  <a:srgbClr val="231F20"/>
                </a:solidFill>
                <a:latin typeface="Palatino Linotype"/>
                <a:cs typeface="Palatino Linotype"/>
              </a:rPr>
              <a:t>as  factors</a:t>
            </a:r>
            <a:r>
              <a:rPr sz="1100" spc="-25" dirty="0">
                <a:solidFill>
                  <a:srgbClr val="231F20"/>
                </a:solidFill>
                <a:latin typeface="Palatino Linotype"/>
                <a:cs typeface="Palatino Linotype"/>
              </a:rPr>
              <a:t> </a:t>
            </a:r>
            <a:r>
              <a:rPr sz="1100" spc="-10" dirty="0">
                <a:solidFill>
                  <a:srgbClr val="231F20"/>
                </a:solidFill>
                <a:latin typeface="Palatino Linotype"/>
                <a:cs typeface="Palatino Linotype"/>
              </a:rPr>
              <a:t>that</a:t>
            </a:r>
            <a:r>
              <a:rPr sz="1100" spc="-25" dirty="0">
                <a:solidFill>
                  <a:srgbClr val="231F20"/>
                </a:solidFill>
                <a:latin typeface="Palatino Linotype"/>
                <a:cs typeface="Palatino Linotype"/>
              </a:rPr>
              <a:t> </a:t>
            </a:r>
            <a:r>
              <a:rPr sz="1100" spc="-10" dirty="0">
                <a:solidFill>
                  <a:srgbClr val="231F20"/>
                </a:solidFill>
                <a:latin typeface="Palatino Linotype"/>
                <a:cs typeface="Palatino Linotype"/>
              </a:rPr>
              <a:t>increase</a:t>
            </a:r>
            <a:r>
              <a:rPr sz="1100" spc="-25" dirty="0">
                <a:solidFill>
                  <a:srgbClr val="231F20"/>
                </a:solidFill>
                <a:latin typeface="Palatino Linotype"/>
                <a:cs typeface="Palatino Linotype"/>
              </a:rPr>
              <a:t> </a:t>
            </a:r>
            <a:r>
              <a:rPr sz="1100" spc="-10" dirty="0">
                <a:solidFill>
                  <a:srgbClr val="231F20"/>
                </a:solidFill>
                <a:latin typeface="Palatino Linotype"/>
                <a:cs typeface="Palatino Linotype"/>
              </a:rPr>
              <a:t>the</a:t>
            </a:r>
            <a:r>
              <a:rPr sz="1100" spc="-25" dirty="0">
                <a:solidFill>
                  <a:srgbClr val="231F20"/>
                </a:solidFill>
                <a:latin typeface="Palatino Linotype"/>
                <a:cs typeface="Palatino Linotype"/>
              </a:rPr>
              <a:t> </a:t>
            </a:r>
            <a:r>
              <a:rPr sz="1100" spc="-15" dirty="0">
                <a:solidFill>
                  <a:srgbClr val="231F20"/>
                </a:solidFill>
                <a:latin typeface="Palatino Linotype"/>
                <a:cs typeface="Palatino Linotype"/>
              </a:rPr>
              <a:t>risks</a:t>
            </a:r>
            <a:r>
              <a:rPr sz="1100" spc="-25" dirty="0">
                <a:solidFill>
                  <a:srgbClr val="231F20"/>
                </a:solidFill>
                <a:latin typeface="Palatino Linotype"/>
                <a:cs typeface="Palatino Linotype"/>
              </a:rPr>
              <a:t> for </a:t>
            </a:r>
            <a:r>
              <a:rPr sz="1100" spc="-5" dirty="0">
                <a:solidFill>
                  <a:srgbClr val="231F20"/>
                </a:solidFill>
                <a:latin typeface="Palatino Linotype"/>
                <a:cs typeface="Palatino Linotype"/>
              </a:rPr>
              <a:t>SIDS</a:t>
            </a:r>
            <a:r>
              <a:rPr sz="1100" spc="-25" dirty="0">
                <a:solidFill>
                  <a:srgbClr val="231F20"/>
                </a:solidFill>
                <a:latin typeface="Palatino Linotype"/>
                <a:cs typeface="Palatino Linotype"/>
              </a:rPr>
              <a:t> </a:t>
            </a:r>
            <a:r>
              <a:rPr sz="1100" spc="-40" dirty="0">
                <a:solidFill>
                  <a:srgbClr val="231F20"/>
                </a:solidFill>
                <a:latin typeface="Palatino Linotype"/>
                <a:cs typeface="Palatino Linotype"/>
              </a:rPr>
              <a:t>and</a:t>
            </a:r>
            <a:r>
              <a:rPr sz="1100" spc="-25" dirty="0">
                <a:solidFill>
                  <a:srgbClr val="231F20"/>
                </a:solidFill>
                <a:latin typeface="Palatino Linotype"/>
                <a:cs typeface="Palatino Linotype"/>
              </a:rPr>
              <a:t> </a:t>
            </a:r>
            <a:r>
              <a:rPr sz="1100" spc="-5" dirty="0">
                <a:solidFill>
                  <a:srgbClr val="231F20"/>
                </a:solidFill>
                <a:latin typeface="Palatino Linotype"/>
                <a:cs typeface="Palatino Linotype"/>
              </a:rPr>
              <a:t>actions</a:t>
            </a:r>
            <a:r>
              <a:rPr sz="1100" spc="-25" dirty="0">
                <a:solidFill>
                  <a:srgbClr val="231F20"/>
                </a:solidFill>
                <a:latin typeface="Palatino Linotype"/>
                <a:cs typeface="Palatino Linotype"/>
              </a:rPr>
              <a:t> </a:t>
            </a:r>
            <a:r>
              <a:rPr sz="1100" spc="-10" dirty="0">
                <a:solidFill>
                  <a:srgbClr val="231F20"/>
                </a:solidFill>
                <a:latin typeface="Palatino Linotype"/>
                <a:cs typeface="Palatino Linotype"/>
              </a:rPr>
              <a:t>that</a:t>
            </a:r>
            <a:r>
              <a:rPr sz="1100" spc="-25" dirty="0">
                <a:solidFill>
                  <a:srgbClr val="231F20"/>
                </a:solidFill>
                <a:latin typeface="Palatino Linotype"/>
                <a:cs typeface="Palatino Linotype"/>
              </a:rPr>
              <a:t> </a:t>
            </a:r>
            <a:r>
              <a:rPr sz="1100" spc="-15" dirty="0">
                <a:solidFill>
                  <a:srgbClr val="231F20"/>
                </a:solidFill>
                <a:latin typeface="Palatino Linotype"/>
                <a:cs typeface="Palatino Linotype"/>
              </a:rPr>
              <a:t>parents</a:t>
            </a:r>
            <a:r>
              <a:rPr sz="1100" spc="-25" dirty="0">
                <a:solidFill>
                  <a:srgbClr val="231F20"/>
                </a:solidFill>
                <a:latin typeface="Palatino Linotype"/>
                <a:cs typeface="Palatino Linotype"/>
              </a:rPr>
              <a:t> </a:t>
            </a:r>
            <a:r>
              <a:rPr sz="1100" spc="-5" dirty="0">
                <a:solidFill>
                  <a:srgbClr val="231F20"/>
                </a:solidFill>
                <a:latin typeface="Palatino Linotype"/>
                <a:cs typeface="Palatino Linotype"/>
              </a:rPr>
              <a:t>can</a:t>
            </a:r>
            <a:r>
              <a:rPr sz="1100" spc="-25" dirty="0">
                <a:solidFill>
                  <a:srgbClr val="231F20"/>
                </a:solidFill>
                <a:latin typeface="Palatino Linotype"/>
                <a:cs typeface="Palatino Linotype"/>
              </a:rPr>
              <a:t> </a:t>
            </a:r>
            <a:r>
              <a:rPr sz="1100" spc="-15" dirty="0">
                <a:solidFill>
                  <a:srgbClr val="231F20"/>
                </a:solidFill>
                <a:latin typeface="Palatino Linotype"/>
                <a:cs typeface="Palatino Linotype"/>
              </a:rPr>
              <a:t>take</a:t>
            </a:r>
            <a:r>
              <a:rPr sz="1100" spc="-25" dirty="0">
                <a:solidFill>
                  <a:srgbClr val="231F20"/>
                </a:solidFill>
                <a:latin typeface="Palatino Linotype"/>
                <a:cs typeface="Palatino Linotype"/>
              </a:rPr>
              <a:t> </a:t>
            </a:r>
            <a:r>
              <a:rPr sz="1100" spc="-10" dirty="0">
                <a:solidFill>
                  <a:srgbClr val="231F20"/>
                </a:solidFill>
                <a:latin typeface="Palatino Linotype"/>
                <a:cs typeface="Palatino Linotype"/>
              </a:rPr>
              <a:t>to</a:t>
            </a:r>
            <a:r>
              <a:rPr sz="1100" spc="-25" dirty="0">
                <a:solidFill>
                  <a:srgbClr val="231F20"/>
                </a:solidFill>
                <a:latin typeface="Palatino Linotype"/>
                <a:cs typeface="Palatino Linotype"/>
              </a:rPr>
              <a:t> </a:t>
            </a:r>
            <a:r>
              <a:rPr sz="1100" spc="-20" dirty="0">
                <a:solidFill>
                  <a:srgbClr val="231F20"/>
                </a:solidFill>
                <a:latin typeface="Palatino Linotype"/>
                <a:cs typeface="Palatino Linotype"/>
              </a:rPr>
              <a:t>reduce</a:t>
            </a:r>
            <a:r>
              <a:rPr sz="1100" spc="-25" dirty="0">
                <a:solidFill>
                  <a:srgbClr val="231F20"/>
                </a:solidFill>
                <a:latin typeface="Palatino Linotype"/>
                <a:cs typeface="Palatino Linotype"/>
              </a:rPr>
              <a:t> </a:t>
            </a:r>
            <a:r>
              <a:rPr sz="1100" spc="-10" dirty="0">
                <a:solidFill>
                  <a:srgbClr val="231F20"/>
                </a:solidFill>
                <a:latin typeface="Palatino Linotype"/>
                <a:cs typeface="Palatino Linotype"/>
              </a:rPr>
              <a:t>those</a:t>
            </a:r>
            <a:r>
              <a:rPr sz="1100" spc="-25" dirty="0">
                <a:solidFill>
                  <a:srgbClr val="231F20"/>
                </a:solidFill>
                <a:latin typeface="Palatino Linotype"/>
                <a:cs typeface="Palatino Linotype"/>
              </a:rPr>
              <a:t> </a:t>
            </a:r>
            <a:r>
              <a:rPr sz="1100" spc="-20" dirty="0">
                <a:solidFill>
                  <a:srgbClr val="231F20"/>
                </a:solidFill>
                <a:latin typeface="Palatino Linotype"/>
                <a:cs typeface="Palatino Linotype"/>
              </a:rPr>
              <a:t>risks.</a:t>
            </a:r>
            <a:endParaRPr sz="1100" dirty="0">
              <a:latin typeface="Palatino Linotype"/>
              <a:cs typeface="Palatino Linotype"/>
            </a:endParaRPr>
          </a:p>
          <a:p>
            <a:pPr>
              <a:lnSpc>
                <a:spcPct val="100000"/>
              </a:lnSpc>
              <a:spcBef>
                <a:spcPts val="40"/>
              </a:spcBef>
            </a:pPr>
            <a:endParaRPr sz="1250" dirty="0">
              <a:latin typeface="Times New Roman"/>
              <a:cs typeface="Times New Roman"/>
            </a:endParaRPr>
          </a:p>
          <a:p>
            <a:pPr marL="12700">
              <a:lnSpc>
                <a:spcPct val="100000"/>
              </a:lnSpc>
            </a:pPr>
            <a:r>
              <a:rPr sz="1100" spc="-35" dirty="0">
                <a:solidFill>
                  <a:srgbClr val="231F20"/>
                </a:solidFill>
                <a:latin typeface="Palatino Linotype"/>
                <a:cs typeface="Palatino Linotype"/>
              </a:rPr>
              <a:t>OR</a:t>
            </a:r>
            <a:endParaRPr sz="1100" dirty="0">
              <a:latin typeface="Palatino Linotype"/>
              <a:cs typeface="Palatino Linotype"/>
            </a:endParaRPr>
          </a:p>
          <a:p>
            <a:pPr>
              <a:lnSpc>
                <a:spcPct val="100000"/>
              </a:lnSpc>
              <a:spcBef>
                <a:spcPts val="15"/>
              </a:spcBef>
            </a:pPr>
            <a:endParaRPr sz="1200" dirty="0">
              <a:latin typeface="Times New Roman"/>
              <a:cs typeface="Times New Roman"/>
            </a:endParaRPr>
          </a:p>
          <a:p>
            <a:pPr marL="12700" marR="86995">
              <a:lnSpc>
                <a:spcPct val="106100"/>
              </a:lnSpc>
            </a:pPr>
            <a:r>
              <a:rPr sz="1100" spc="-40" dirty="0">
                <a:solidFill>
                  <a:srgbClr val="231F20"/>
                </a:solidFill>
                <a:latin typeface="Palatino Linotype"/>
                <a:cs typeface="Palatino Linotype"/>
              </a:rPr>
              <a:t>Did </a:t>
            </a:r>
            <a:r>
              <a:rPr sz="1100" spc="-55" dirty="0">
                <a:solidFill>
                  <a:srgbClr val="231F20"/>
                </a:solidFill>
                <a:latin typeface="Palatino Linotype"/>
                <a:cs typeface="Palatino Linotype"/>
              </a:rPr>
              <a:t>you </a:t>
            </a:r>
            <a:r>
              <a:rPr sz="1100" spc="-65" dirty="0">
                <a:solidFill>
                  <a:srgbClr val="231F20"/>
                </a:solidFill>
                <a:latin typeface="Palatino Linotype"/>
                <a:cs typeface="Palatino Linotype"/>
              </a:rPr>
              <a:t>know </a:t>
            </a:r>
            <a:r>
              <a:rPr sz="1100" spc="-10" dirty="0">
                <a:solidFill>
                  <a:srgbClr val="231F20"/>
                </a:solidFill>
                <a:latin typeface="Palatino Linotype"/>
                <a:cs typeface="Palatino Linotype"/>
              </a:rPr>
              <a:t>that </a:t>
            </a:r>
            <a:r>
              <a:rPr sz="1100" spc="-30" dirty="0">
                <a:solidFill>
                  <a:srgbClr val="231F20"/>
                </a:solidFill>
                <a:latin typeface="Palatino Linotype"/>
                <a:cs typeface="Palatino Linotype"/>
              </a:rPr>
              <a:t>more </a:t>
            </a:r>
            <a:r>
              <a:rPr sz="1100" spc="-20" dirty="0">
                <a:solidFill>
                  <a:srgbClr val="231F20"/>
                </a:solidFill>
                <a:latin typeface="Palatino Linotype"/>
                <a:cs typeface="Palatino Linotype"/>
              </a:rPr>
              <a:t>than </a:t>
            </a:r>
            <a:r>
              <a:rPr sz="1100" spc="25" dirty="0">
                <a:solidFill>
                  <a:srgbClr val="231F20"/>
                </a:solidFill>
                <a:latin typeface="Palatino Linotype"/>
                <a:cs typeface="Palatino Linotype"/>
              </a:rPr>
              <a:t>26,000 </a:t>
            </a:r>
            <a:r>
              <a:rPr sz="1100" spc="-5" dirty="0">
                <a:solidFill>
                  <a:srgbClr val="231F20"/>
                </a:solidFill>
                <a:latin typeface="Palatino Linotype"/>
                <a:cs typeface="Palatino Linotype"/>
              </a:rPr>
              <a:t>babies </a:t>
            </a:r>
            <a:r>
              <a:rPr sz="1100" spc="-15" dirty="0">
                <a:solidFill>
                  <a:srgbClr val="231F20"/>
                </a:solidFill>
                <a:latin typeface="Palatino Linotype"/>
                <a:cs typeface="Palatino Linotype"/>
              </a:rPr>
              <a:t>are </a:t>
            </a:r>
            <a:r>
              <a:rPr sz="1100" spc="-10" dirty="0">
                <a:solidFill>
                  <a:srgbClr val="231F20"/>
                </a:solidFill>
                <a:latin typeface="Palatino Linotype"/>
                <a:cs typeface="Palatino Linotype"/>
              </a:rPr>
              <a:t>stillborn </a:t>
            </a:r>
            <a:r>
              <a:rPr sz="1100" spc="-15" dirty="0">
                <a:solidFill>
                  <a:srgbClr val="231F20"/>
                </a:solidFill>
                <a:latin typeface="Palatino Linotype"/>
                <a:cs typeface="Palatino Linotype"/>
              </a:rPr>
              <a:t>in </a:t>
            </a:r>
            <a:r>
              <a:rPr sz="1100" spc="-10" dirty="0">
                <a:solidFill>
                  <a:srgbClr val="231F20"/>
                </a:solidFill>
                <a:latin typeface="Palatino Linotype"/>
                <a:cs typeface="Palatino Linotype"/>
              </a:rPr>
              <a:t>the </a:t>
            </a:r>
            <a:r>
              <a:rPr sz="1100" spc="-55" dirty="0">
                <a:solidFill>
                  <a:srgbClr val="231F20"/>
                </a:solidFill>
                <a:latin typeface="Palatino Linotype"/>
                <a:cs typeface="Palatino Linotype"/>
              </a:rPr>
              <a:t>U.S. </a:t>
            </a:r>
            <a:r>
              <a:rPr sz="1100" spc="-10" dirty="0">
                <a:solidFill>
                  <a:srgbClr val="231F20"/>
                </a:solidFill>
                <a:latin typeface="Palatino Linotype"/>
                <a:cs typeface="Palatino Linotype"/>
              </a:rPr>
              <a:t>each </a:t>
            </a:r>
            <a:r>
              <a:rPr sz="1100" spc="-40" dirty="0">
                <a:solidFill>
                  <a:srgbClr val="231F20"/>
                </a:solidFill>
                <a:latin typeface="Palatino Linotype"/>
                <a:cs typeface="Palatino Linotype"/>
              </a:rPr>
              <a:t>and </a:t>
            </a:r>
            <a:r>
              <a:rPr sz="1100" spc="-30" dirty="0">
                <a:solidFill>
                  <a:srgbClr val="231F20"/>
                </a:solidFill>
                <a:latin typeface="Palatino Linotype"/>
                <a:cs typeface="Palatino Linotype"/>
              </a:rPr>
              <a:t>every </a:t>
            </a:r>
            <a:r>
              <a:rPr sz="1100" spc="-20" dirty="0">
                <a:solidFill>
                  <a:srgbClr val="231F20"/>
                </a:solidFill>
                <a:latin typeface="Palatino Linotype"/>
                <a:cs typeface="Palatino Linotype"/>
              </a:rPr>
              <a:t>year? </a:t>
            </a:r>
            <a:r>
              <a:rPr sz="1100" spc="-5" dirty="0">
                <a:solidFill>
                  <a:srgbClr val="231F20"/>
                </a:solidFill>
                <a:latin typeface="Palatino Linotype"/>
                <a:cs typeface="Palatino Linotype"/>
              </a:rPr>
              <a:t>The </a:t>
            </a:r>
            <a:r>
              <a:rPr sz="1100" spc="-20" dirty="0">
                <a:solidFill>
                  <a:srgbClr val="231F20"/>
                </a:solidFill>
                <a:latin typeface="Palatino Linotype"/>
                <a:cs typeface="Palatino Linotype"/>
              </a:rPr>
              <a:t>majority of  </a:t>
            </a:r>
            <a:r>
              <a:rPr sz="1100" spc="-5" dirty="0">
                <a:solidFill>
                  <a:srgbClr val="231F20"/>
                </a:solidFill>
                <a:latin typeface="Palatino Linotype"/>
                <a:cs typeface="Palatino Linotype"/>
              </a:rPr>
              <a:t>these </a:t>
            </a:r>
            <a:r>
              <a:rPr sz="1100" spc="-20" dirty="0">
                <a:solidFill>
                  <a:srgbClr val="231F20"/>
                </a:solidFill>
                <a:latin typeface="Palatino Linotype"/>
                <a:cs typeface="Palatino Linotype"/>
              </a:rPr>
              <a:t>deaths </a:t>
            </a:r>
            <a:r>
              <a:rPr sz="1100" spc="-10" dirty="0">
                <a:solidFill>
                  <a:srgbClr val="231F20"/>
                </a:solidFill>
                <a:latin typeface="Palatino Linotype"/>
                <a:cs typeface="Palatino Linotype"/>
              </a:rPr>
              <a:t>occur </a:t>
            </a:r>
            <a:r>
              <a:rPr sz="1100" spc="-30" dirty="0">
                <a:solidFill>
                  <a:srgbClr val="231F20"/>
                </a:solidFill>
                <a:latin typeface="Palatino Linotype"/>
                <a:cs typeface="Palatino Linotype"/>
              </a:rPr>
              <a:t>during </a:t>
            </a:r>
            <a:r>
              <a:rPr sz="1100" spc="-10" dirty="0">
                <a:solidFill>
                  <a:srgbClr val="231F20"/>
                </a:solidFill>
                <a:latin typeface="Palatino Linotype"/>
                <a:cs typeface="Palatino Linotype"/>
              </a:rPr>
              <a:t>the last trimester to </a:t>
            </a:r>
            <a:r>
              <a:rPr sz="1100" spc="-25" dirty="0">
                <a:solidFill>
                  <a:srgbClr val="231F20"/>
                </a:solidFill>
                <a:latin typeface="Palatino Linotype"/>
                <a:cs typeface="Palatino Linotype"/>
              </a:rPr>
              <a:t>otherwise healthy </a:t>
            </a:r>
            <a:r>
              <a:rPr sz="1100" spc="-5" dirty="0">
                <a:solidFill>
                  <a:srgbClr val="231F20"/>
                </a:solidFill>
                <a:latin typeface="Palatino Linotype"/>
                <a:cs typeface="Palatino Linotype"/>
              </a:rPr>
              <a:t>babies </a:t>
            </a:r>
            <a:r>
              <a:rPr sz="1100" spc="-40" dirty="0">
                <a:solidFill>
                  <a:srgbClr val="231F20"/>
                </a:solidFill>
                <a:latin typeface="Palatino Linotype"/>
                <a:cs typeface="Palatino Linotype"/>
              </a:rPr>
              <a:t>and </a:t>
            </a:r>
            <a:r>
              <a:rPr sz="1100" spc="-5" dirty="0">
                <a:solidFill>
                  <a:srgbClr val="231F20"/>
                </a:solidFill>
                <a:latin typeface="Palatino Linotype"/>
                <a:cs typeface="Palatino Linotype"/>
              </a:rPr>
              <a:t>little </a:t>
            </a:r>
            <a:r>
              <a:rPr sz="1100" dirty="0">
                <a:solidFill>
                  <a:srgbClr val="231F20"/>
                </a:solidFill>
                <a:latin typeface="Palatino Linotype"/>
                <a:cs typeface="Palatino Linotype"/>
              </a:rPr>
              <a:t>is </a:t>
            </a:r>
            <a:r>
              <a:rPr sz="1100" spc="-10" dirty="0">
                <a:solidFill>
                  <a:srgbClr val="231F20"/>
                </a:solidFill>
                <a:latin typeface="Palatino Linotype"/>
                <a:cs typeface="Palatino Linotype"/>
              </a:rPr>
              <a:t>being </a:t>
            </a:r>
            <a:r>
              <a:rPr sz="1100" spc="-30" dirty="0">
                <a:solidFill>
                  <a:srgbClr val="231F20"/>
                </a:solidFill>
                <a:latin typeface="Palatino Linotype"/>
                <a:cs typeface="Palatino Linotype"/>
              </a:rPr>
              <a:t>done </a:t>
            </a:r>
            <a:r>
              <a:rPr sz="1100" spc="-10" dirty="0">
                <a:solidFill>
                  <a:srgbClr val="231F20"/>
                </a:solidFill>
                <a:latin typeface="Palatino Linotype"/>
                <a:cs typeface="Palatino Linotype"/>
              </a:rPr>
              <a:t>to </a:t>
            </a:r>
            <a:r>
              <a:rPr sz="1100" spc="-40" dirty="0">
                <a:solidFill>
                  <a:srgbClr val="231F20"/>
                </a:solidFill>
                <a:latin typeface="Palatino Linotype"/>
                <a:cs typeface="Palatino Linotype"/>
              </a:rPr>
              <a:t>find </a:t>
            </a:r>
            <a:r>
              <a:rPr sz="1100" spc="-30" dirty="0">
                <a:solidFill>
                  <a:srgbClr val="231F20"/>
                </a:solidFill>
                <a:latin typeface="Palatino Linotype"/>
                <a:cs typeface="Palatino Linotype"/>
              </a:rPr>
              <a:t>out  </a:t>
            </a:r>
            <a:r>
              <a:rPr sz="1100" spc="-95" dirty="0">
                <a:solidFill>
                  <a:srgbClr val="231F20"/>
                </a:solidFill>
                <a:latin typeface="Palatino Linotype"/>
                <a:cs typeface="Palatino Linotype"/>
              </a:rPr>
              <a:t>why. </a:t>
            </a:r>
            <a:r>
              <a:rPr sz="1100" spc="-35" dirty="0">
                <a:solidFill>
                  <a:srgbClr val="231F20"/>
                </a:solidFill>
                <a:latin typeface="Palatino Linotype"/>
                <a:cs typeface="Palatino Linotype"/>
              </a:rPr>
              <a:t>Much </a:t>
            </a:r>
            <a:r>
              <a:rPr sz="1100" spc="-30" dirty="0">
                <a:solidFill>
                  <a:srgbClr val="231F20"/>
                </a:solidFill>
                <a:latin typeface="Palatino Linotype"/>
                <a:cs typeface="Palatino Linotype"/>
              </a:rPr>
              <a:t>more </a:t>
            </a:r>
            <a:r>
              <a:rPr sz="1100" spc="-10" dirty="0">
                <a:solidFill>
                  <a:srgbClr val="231F20"/>
                </a:solidFill>
                <a:latin typeface="Palatino Linotype"/>
                <a:cs typeface="Palatino Linotype"/>
              </a:rPr>
              <a:t>research </a:t>
            </a:r>
            <a:r>
              <a:rPr sz="1100" spc="-20" dirty="0">
                <a:solidFill>
                  <a:srgbClr val="231F20"/>
                </a:solidFill>
                <a:latin typeface="Palatino Linotype"/>
                <a:cs typeface="Palatino Linotype"/>
              </a:rPr>
              <a:t>needs </a:t>
            </a:r>
            <a:r>
              <a:rPr sz="1100" spc="-10" dirty="0">
                <a:solidFill>
                  <a:srgbClr val="231F20"/>
                </a:solidFill>
                <a:latin typeface="Palatino Linotype"/>
                <a:cs typeface="Palatino Linotype"/>
              </a:rPr>
              <a:t>to </a:t>
            </a:r>
            <a:r>
              <a:rPr sz="1100" spc="-5" dirty="0">
                <a:solidFill>
                  <a:srgbClr val="231F20"/>
                </a:solidFill>
                <a:latin typeface="Palatino Linotype"/>
                <a:cs typeface="Palatino Linotype"/>
              </a:rPr>
              <a:t>be </a:t>
            </a:r>
            <a:r>
              <a:rPr sz="1100" spc="-30" dirty="0">
                <a:solidFill>
                  <a:srgbClr val="231F20"/>
                </a:solidFill>
                <a:latin typeface="Palatino Linotype"/>
                <a:cs typeface="Palatino Linotype"/>
              </a:rPr>
              <a:t>done </a:t>
            </a:r>
            <a:r>
              <a:rPr sz="1100" spc="-10" dirty="0">
                <a:solidFill>
                  <a:srgbClr val="231F20"/>
                </a:solidFill>
                <a:latin typeface="Palatino Linotype"/>
                <a:cs typeface="Palatino Linotype"/>
              </a:rPr>
              <a:t>if </a:t>
            </a:r>
            <a:r>
              <a:rPr sz="1100" spc="-75" dirty="0">
                <a:solidFill>
                  <a:srgbClr val="231F20"/>
                </a:solidFill>
                <a:latin typeface="Palatino Linotype"/>
                <a:cs typeface="Palatino Linotype"/>
              </a:rPr>
              <a:t>we </a:t>
            </a:r>
            <a:r>
              <a:rPr sz="1100" spc="-15" dirty="0">
                <a:solidFill>
                  <a:srgbClr val="231F20"/>
                </a:solidFill>
                <a:latin typeface="Palatino Linotype"/>
                <a:cs typeface="Palatino Linotype"/>
              </a:rPr>
              <a:t>are </a:t>
            </a:r>
            <a:r>
              <a:rPr sz="1100" spc="-10" dirty="0">
                <a:solidFill>
                  <a:srgbClr val="231F20"/>
                </a:solidFill>
                <a:latin typeface="Palatino Linotype"/>
                <a:cs typeface="Palatino Linotype"/>
              </a:rPr>
              <a:t>to </a:t>
            </a:r>
            <a:r>
              <a:rPr sz="1100" spc="-20" dirty="0">
                <a:solidFill>
                  <a:srgbClr val="231F20"/>
                </a:solidFill>
                <a:latin typeface="Palatino Linotype"/>
                <a:cs typeface="Palatino Linotype"/>
              </a:rPr>
              <a:t>identify </a:t>
            </a:r>
            <a:r>
              <a:rPr sz="1100" spc="-15" dirty="0">
                <a:solidFill>
                  <a:srgbClr val="231F20"/>
                </a:solidFill>
                <a:latin typeface="Palatino Linotype"/>
                <a:cs typeface="Palatino Linotype"/>
              </a:rPr>
              <a:t>potential </a:t>
            </a:r>
            <a:r>
              <a:rPr sz="1100" spc="-5" dirty="0">
                <a:solidFill>
                  <a:srgbClr val="231F20"/>
                </a:solidFill>
                <a:latin typeface="Palatino Linotype"/>
                <a:cs typeface="Palatino Linotype"/>
              </a:rPr>
              <a:t>causes </a:t>
            </a:r>
            <a:r>
              <a:rPr sz="1100" spc="-15" dirty="0">
                <a:solidFill>
                  <a:srgbClr val="231F20"/>
                </a:solidFill>
                <a:latin typeface="Palatino Linotype"/>
                <a:cs typeface="Palatino Linotype"/>
              </a:rPr>
              <a:t>and/or </a:t>
            </a:r>
            <a:r>
              <a:rPr sz="1100" spc="-10" dirty="0">
                <a:solidFill>
                  <a:srgbClr val="231F20"/>
                </a:solidFill>
                <a:latin typeface="Palatino Linotype"/>
                <a:cs typeface="Palatino Linotype"/>
              </a:rPr>
              <a:t>cures </a:t>
            </a:r>
            <a:r>
              <a:rPr sz="1100" spc="-25" dirty="0">
                <a:solidFill>
                  <a:srgbClr val="231F20"/>
                </a:solidFill>
                <a:latin typeface="Palatino Linotype"/>
                <a:cs typeface="Palatino Linotype"/>
              </a:rPr>
              <a:t>for </a:t>
            </a:r>
            <a:r>
              <a:rPr sz="1100" spc="-10" dirty="0">
                <a:solidFill>
                  <a:srgbClr val="231F20"/>
                </a:solidFill>
                <a:latin typeface="Palatino Linotype"/>
                <a:cs typeface="Palatino Linotype"/>
              </a:rPr>
              <a:t>stillbirth;  </a:t>
            </a:r>
            <a:r>
              <a:rPr sz="1100" spc="-45" dirty="0">
                <a:solidFill>
                  <a:srgbClr val="231F20"/>
                </a:solidFill>
                <a:latin typeface="Palatino Linotype"/>
                <a:cs typeface="Palatino Linotype"/>
              </a:rPr>
              <a:t>your </a:t>
            </a:r>
            <a:r>
              <a:rPr sz="1100" spc="-30" dirty="0">
                <a:solidFill>
                  <a:srgbClr val="231F20"/>
                </a:solidFill>
                <a:latin typeface="Palatino Linotype"/>
                <a:cs typeface="Palatino Linotype"/>
              </a:rPr>
              <a:t>help </a:t>
            </a:r>
            <a:r>
              <a:rPr sz="1100" dirty="0">
                <a:solidFill>
                  <a:srgbClr val="231F20"/>
                </a:solidFill>
                <a:latin typeface="Palatino Linotype"/>
                <a:cs typeface="Palatino Linotype"/>
              </a:rPr>
              <a:t>is </a:t>
            </a:r>
            <a:r>
              <a:rPr sz="1100" spc="-25" dirty="0">
                <a:solidFill>
                  <a:srgbClr val="231F20"/>
                </a:solidFill>
                <a:latin typeface="Palatino Linotype"/>
                <a:cs typeface="Palatino Linotype"/>
              </a:rPr>
              <a:t>needed </a:t>
            </a:r>
            <a:r>
              <a:rPr sz="1100" spc="-10" dirty="0">
                <a:solidFill>
                  <a:srgbClr val="231F20"/>
                </a:solidFill>
                <a:latin typeface="Palatino Linotype"/>
                <a:cs typeface="Palatino Linotype"/>
              </a:rPr>
              <a:t>to </a:t>
            </a:r>
            <a:r>
              <a:rPr sz="1100" spc="-25" dirty="0">
                <a:solidFill>
                  <a:srgbClr val="231F20"/>
                </a:solidFill>
                <a:latin typeface="Palatino Linotype"/>
                <a:cs typeface="Palatino Linotype"/>
              </a:rPr>
              <a:t>give </a:t>
            </a:r>
            <a:r>
              <a:rPr sz="1100" spc="-15" dirty="0">
                <a:solidFill>
                  <a:srgbClr val="231F20"/>
                </a:solidFill>
                <a:latin typeface="Palatino Linotype"/>
                <a:cs typeface="Palatino Linotype"/>
              </a:rPr>
              <a:t>parents </a:t>
            </a:r>
            <a:r>
              <a:rPr sz="1100" spc="-10" dirty="0">
                <a:solidFill>
                  <a:srgbClr val="231F20"/>
                </a:solidFill>
                <a:latin typeface="Palatino Linotype"/>
                <a:cs typeface="Palatino Linotype"/>
              </a:rPr>
              <a:t>the </a:t>
            </a:r>
            <a:r>
              <a:rPr sz="1100" spc="-30" dirty="0">
                <a:solidFill>
                  <a:srgbClr val="231F20"/>
                </a:solidFill>
                <a:latin typeface="Palatino Linotype"/>
                <a:cs typeface="Palatino Linotype"/>
              </a:rPr>
              <a:t>answers </a:t>
            </a:r>
            <a:r>
              <a:rPr sz="1100" spc="-25" dirty="0">
                <a:solidFill>
                  <a:srgbClr val="231F20"/>
                </a:solidFill>
                <a:latin typeface="Palatino Linotype"/>
                <a:cs typeface="Palatino Linotype"/>
              </a:rPr>
              <a:t>they</a:t>
            </a:r>
            <a:r>
              <a:rPr sz="1100" spc="-100" dirty="0">
                <a:solidFill>
                  <a:srgbClr val="231F20"/>
                </a:solidFill>
                <a:latin typeface="Palatino Linotype"/>
                <a:cs typeface="Palatino Linotype"/>
              </a:rPr>
              <a:t> </a:t>
            </a:r>
            <a:r>
              <a:rPr sz="1100" spc="-25" dirty="0">
                <a:solidFill>
                  <a:srgbClr val="231F20"/>
                </a:solidFill>
                <a:latin typeface="Palatino Linotype"/>
                <a:cs typeface="Palatino Linotype"/>
              </a:rPr>
              <a:t>deserve.</a:t>
            </a:r>
            <a:endParaRPr sz="1100" dirty="0">
              <a:latin typeface="Palatino Linotype"/>
              <a:cs typeface="Palatino Linotype"/>
            </a:endParaRPr>
          </a:p>
          <a:p>
            <a:pPr>
              <a:lnSpc>
                <a:spcPct val="100000"/>
              </a:lnSpc>
              <a:spcBef>
                <a:spcPts val="15"/>
              </a:spcBef>
            </a:pPr>
            <a:endParaRPr sz="1200" dirty="0">
              <a:latin typeface="Times New Roman"/>
              <a:cs typeface="Times New Roman"/>
            </a:endParaRPr>
          </a:p>
          <a:p>
            <a:pPr marL="12700" marR="106045">
              <a:lnSpc>
                <a:spcPct val="106100"/>
              </a:lnSpc>
            </a:pPr>
            <a:r>
              <a:rPr sz="1100" spc="-5" dirty="0">
                <a:solidFill>
                  <a:srgbClr val="231F20"/>
                </a:solidFill>
                <a:latin typeface="Palatino Linotype"/>
                <a:cs typeface="Palatino Linotype"/>
              </a:rPr>
              <a:t>The </a:t>
            </a:r>
            <a:r>
              <a:rPr sz="1100" spc="-20" dirty="0">
                <a:solidFill>
                  <a:srgbClr val="231F20"/>
                </a:solidFill>
                <a:latin typeface="Palatino Linotype"/>
                <a:cs typeface="Palatino Linotype"/>
              </a:rPr>
              <a:t>proceeds </a:t>
            </a:r>
            <a:r>
              <a:rPr sz="1100" spc="-35" dirty="0">
                <a:solidFill>
                  <a:srgbClr val="231F20"/>
                </a:solidFill>
                <a:latin typeface="Palatino Linotype"/>
                <a:cs typeface="Palatino Linotype"/>
              </a:rPr>
              <a:t>from </a:t>
            </a:r>
            <a:r>
              <a:rPr sz="1100" spc="-5" dirty="0">
                <a:solidFill>
                  <a:srgbClr val="231F20"/>
                </a:solidFill>
                <a:latin typeface="Palatino Linotype"/>
                <a:cs typeface="Palatino Linotype"/>
              </a:rPr>
              <a:t>this </a:t>
            </a:r>
            <a:r>
              <a:rPr sz="1100" spc="-20" dirty="0">
                <a:solidFill>
                  <a:srgbClr val="231F20"/>
                </a:solidFill>
                <a:latin typeface="Palatino Linotype"/>
                <a:cs typeface="Palatino Linotype"/>
              </a:rPr>
              <a:t>event </a:t>
            </a:r>
            <a:r>
              <a:rPr sz="1100" spc="-50" dirty="0">
                <a:solidFill>
                  <a:srgbClr val="231F20"/>
                </a:solidFill>
                <a:latin typeface="Palatino Linotype"/>
                <a:cs typeface="Palatino Linotype"/>
              </a:rPr>
              <a:t>will </a:t>
            </a:r>
            <a:r>
              <a:rPr sz="1100" spc="-30" dirty="0">
                <a:solidFill>
                  <a:srgbClr val="231F20"/>
                </a:solidFill>
                <a:latin typeface="Palatino Linotype"/>
                <a:cs typeface="Palatino Linotype"/>
              </a:rPr>
              <a:t>support </a:t>
            </a:r>
            <a:r>
              <a:rPr sz="1100" spc="-10" dirty="0">
                <a:solidFill>
                  <a:srgbClr val="231F20"/>
                </a:solidFill>
                <a:latin typeface="Palatino Linotype"/>
                <a:cs typeface="Palatino Linotype"/>
              </a:rPr>
              <a:t>the </a:t>
            </a:r>
            <a:r>
              <a:rPr sz="1100" spc="-20" dirty="0">
                <a:solidFill>
                  <a:srgbClr val="231F20"/>
                </a:solidFill>
                <a:latin typeface="Palatino Linotype"/>
                <a:cs typeface="Palatino Linotype"/>
              </a:rPr>
              <a:t>important </a:t>
            </a:r>
            <a:r>
              <a:rPr sz="1100" spc="-25" dirty="0">
                <a:solidFill>
                  <a:srgbClr val="231F20"/>
                </a:solidFill>
                <a:latin typeface="Palatino Linotype"/>
                <a:cs typeface="Palatino Linotype"/>
              </a:rPr>
              <a:t>programs </a:t>
            </a:r>
            <a:r>
              <a:rPr sz="1100" spc="-40" dirty="0">
                <a:solidFill>
                  <a:srgbClr val="231F20"/>
                </a:solidFill>
                <a:latin typeface="Palatino Linotype"/>
                <a:cs typeface="Palatino Linotype"/>
              </a:rPr>
              <a:t>and </a:t>
            </a:r>
            <a:r>
              <a:rPr sz="1100" spc="-5" dirty="0">
                <a:solidFill>
                  <a:srgbClr val="231F20"/>
                </a:solidFill>
                <a:latin typeface="Palatino Linotype"/>
                <a:cs typeface="Palatino Linotype"/>
              </a:rPr>
              <a:t>services at </a:t>
            </a:r>
            <a:r>
              <a:rPr sz="1100" spc="-5" dirty="0" smtClean="0">
                <a:solidFill>
                  <a:srgbClr val="231F20"/>
                </a:solidFill>
                <a:latin typeface="Palatino Linotype"/>
                <a:cs typeface="Palatino Linotype"/>
              </a:rPr>
              <a:t>First </a:t>
            </a:r>
            <a:r>
              <a:rPr sz="1100" spc="-35" dirty="0">
                <a:solidFill>
                  <a:srgbClr val="231F20"/>
                </a:solidFill>
                <a:latin typeface="Palatino Linotype"/>
                <a:cs typeface="Palatino Linotype"/>
              </a:rPr>
              <a:t>Candle. </a:t>
            </a:r>
            <a:r>
              <a:rPr sz="1100" spc="-5" dirty="0">
                <a:solidFill>
                  <a:srgbClr val="231F20"/>
                </a:solidFill>
                <a:latin typeface="Palatino Linotype"/>
                <a:cs typeface="Palatino Linotype"/>
              </a:rPr>
              <a:t>This  </a:t>
            </a:r>
            <a:r>
              <a:rPr sz="1100" spc="-45" dirty="0">
                <a:solidFill>
                  <a:srgbClr val="231F20"/>
                </a:solidFill>
                <a:latin typeface="Palatino Linotype"/>
                <a:cs typeface="Palatino Linotype"/>
              </a:rPr>
              <a:t>wonderful </a:t>
            </a:r>
            <a:r>
              <a:rPr sz="1100" spc="-20" dirty="0">
                <a:solidFill>
                  <a:srgbClr val="231F20"/>
                </a:solidFill>
                <a:latin typeface="Palatino Linotype"/>
                <a:cs typeface="Palatino Linotype"/>
              </a:rPr>
              <a:t>organization </a:t>
            </a:r>
            <a:r>
              <a:rPr sz="1100" dirty="0">
                <a:solidFill>
                  <a:srgbClr val="231F20"/>
                </a:solidFill>
                <a:latin typeface="Palatino Linotype"/>
                <a:cs typeface="Palatino Linotype"/>
              </a:rPr>
              <a:t>is </a:t>
            </a:r>
            <a:r>
              <a:rPr sz="1100" spc="-40" dirty="0">
                <a:solidFill>
                  <a:srgbClr val="231F20"/>
                </a:solidFill>
                <a:latin typeface="Palatino Linotype"/>
                <a:cs typeface="Palatino Linotype"/>
              </a:rPr>
              <a:t>working </a:t>
            </a:r>
            <a:r>
              <a:rPr sz="1100" spc="-10" dirty="0">
                <a:solidFill>
                  <a:srgbClr val="231F20"/>
                </a:solidFill>
                <a:latin typeface="Palatino Linotype"/>
                <a:cs typeface="Palatino Linotype"/>
              </a:rPr>
              <a:t>to </a:t>
            </a:r>
            <a:r>
              <a:rPr sz="1100" spc="-20" dirty="0">
                <a:solidFill>
                  <a:srgbClr val="231F20"/>
                </a:solidFill>
                <a:latin typeface="Palatino Linotype"/>
                <a:cs typeface="Palatino Linotype"/>
              </a:rPr>
              <a:t>ensure </a:t>
            </a:r>
            <a:r>
              <a:rPr sz="1100" spc="-10" dirty="0">
                <a:solidFill>
                  <a:srgbClr val="231F20"/>
                </a:solidFill>
                <a:latin typeface="Palatino Linotype"/>
                <a:cs typeface="Palatino Linotype"/>
              </a:rPr>
              <a:t>that </a:t>
            </a:r>
            <a:r>
              <a:rPr sz="1100" spc="-30" dirty="0">
                <a:solidFill>
                  <a:srgbClr val="231F20"/>
                </a:solidFill>
                <a:latin typeface="Palatino Linotype"/>
                <a:cs typeface="Palatino Linotype"/>
              </a:rPr>
              <a:t>every baby </a:t>
            </a:r>
            <a:r>
              <a:rPr sz="1100" dirty="0">
                <a:solidFill>
                  <a:srgbClr val="231F20"/>
                </a:solidFill>
                <a:latin typeface="Palatino Linotype"/>
                <a:cs typeface="Palatino Linotype"/>
              </a:rPr>
              <a:t>is </a:t>
            </a:r>
            <a:r>
              <a:rPr sz="1100" spc="-25" dirty="0">
                <a:solidFill>
                  <a:srgbClr val="231F20"/>
                </a:solidFill>
                <a:latin typeface="Palatino Linotype"/>
                <a:cs typeface="Palatino Linotype"/>
              </a:rPr>
              <a:t>given </a:t>
            </a:r>
            <a:r>
              <a:rPr sz="1100" spc="-10" dirty="0">
                <a:solidFill>
                  <a:srgbClr val="231F20"/>
                </a:solidFill>
                <a:latin typeface="Palatino Linotype"/>
                <a:cs typeface="Palatino Linotype"/>
              </a:rPr>
              <a:t>the </a:t>
            </a:r>
            <a:r>
              <a:rPr sz="1100" dirty="0">
                <a:solidFill>
                  <a:srgbClr val="231F20"/>
                </a:solidFill>
                <a:latin typeface="Palatino Linotype"/>
                <a:cs typeface="Palatino Linotype"/>
              </a:rPr>
              <a:t>best </a:t>
            </a:r>
            <a:r>
              <a:rPr sz="1100" spc="-10" dirty="0">
                <a:solidFill>
                  <a:srgbClr val="231F20"/>
                </a:solidFill>
                <a:latin typeface="Palatino Linotype"/>
                <a:cs typeface="Palatino Linotype"/>
              </a:rPr>
              <a:t>possible </a:t>
            </a:r>
            <a:r>
              <a:rPr sz="1100" spc="-5" dirty="0">
                <a:solidFill>
                  <a:srgbClr val="231F20"/>
                </a:solidFill>
                <a:latin typeface="Palatino Linotype"/>
                <a:cs typeface="Palatino Linotype"/>
              </a:rPr>
              <a:t>chance </a:t>
            </a:r>
            <a:r>
              <a:rPr sz="1100" spc="-10" dirty="0">
                <a:solidFill>
                  <a:srgbClr val="231F20"/>
                </a:solidFill>
                <a:latin typeface="Palatino Linotype"/>
                <a:cs typeface="Palatino Linotype"/>
              </a:rPr>
              <a:t>to </a:t>
            </a:r>
            <a:r>
              <a:rPr sz="1100" spc="-15" dirty="0">
                <a:solidFill>
                  <a:srgbClr val="231F20"/>
                </a:solidFill>
                <a:latin typeface="Palatino Linotype"/>
                <a:cs typeface="Palatino Linotype"/>
              </a:rPr>
              <a:t>reach </a:t>
            </a:r>
            <a:r>
              <a:rPr sz="1100" spc="-10" dirty="0">
                <a:solidFill>
                  <a:srgbClr val="231F20"/>
                </a:solidFill>
                <a:latin typeface="Palatino Linotype"/>
                <a:cs typeface="Palatino Linotype"/>
              </a:rPr>
              <a:t>his  </a:t>
            </a:r>
            <a:r>
              <a:rPr sz="1100" spc="-20" dirty="0">
                <a:solidFill>
                  <a:srgbClr val="231F20"/>
                </a:solidFill>
                <a:latin typeface="Palatino Linotype"/>
                <a:cs typeface="Palatino Linotype"/>
              </a:rPr>
              <a:t>or her </a:t>
            </a:r>
            <a:r>
              <a:rPr sz="1100" spc="-15" dirty="0">
                <a:solidFill>
                  <a:srgbClr val="231F20"/>
                </a:solidFill>
                <a:latin typeface="Palatino Linotype"/>
                <a:cs typeface="Palatino Linotype"/>
              </a:rPr>
              <a:t>first </a:t>
            </a:r>
            <a:r>
              <a:rPr sz="1100" spc="-30" dirty="0">
                <a:solidFill>
                  <a:srgbClr val="231F20"/>
                </a:solidFill>
                <a:latin typeface="Palatino Linotype"/>
                <a:cs typeface="Palatino Linotype"/>
              </a:rPr>
              <a:t>birthday </a:t>
            </a:r>
            <a:r>
              <a:rPr sz="1100" spc="-25" dirty="0">
                <a:solidFill>
                  <a:srgbClr val="231F20"/>
                </a:solidFill>
                <a:latin typeface="Palatino Linotype"/>
                <a:cs typeface="Palatino Linotype"/>
              </a:rPr>
              <a:t>healthy </a:t>
            </a:r>
            <a:r>
              <a:rPr sz="1100" spc="-40" dirty="0">
                <a:solidFill>
                  <a:srgbClr val="231F20"/>
                </a:solidFill>
                <a:latin typeface="Palatino Linotype"/>
                <a:cs typeface="Palatino Linotype"/>
              </a:rPr>
              <a:t>and</a:t>
            </a:r>
            <a:r>
              <a:rPr sz="1100" spc="-85" dirty="0">
                <a:solidFill>
                  <a:srgbClr val="231F20"/>
                </a:solidFill>
                <a:latin typeface="Palatino Linotype"/>
                <a:cs typeface="Palatino Linotype"/>
              </a:rPr>
              <a:t> </a:t>
            </a:r>
            <a:r>
              <a:rPr sz="1100" spc="-20" dirty="0">
                <a:solidFill>
                  <a:srgbClr val="231F20"/>
                </a:solidFill>
                <a:latin typeface="Palatino Linotype"/>
                <a:cs typeface="Palatino Linotype"/>
              </a:rPr>
              <a:t>safe.</a:t>
            </a:r>
            <a:endParaRPr sz="1100" dirty="0">
              <a:latin typeface="Palatino Linotype"/>
              <a:cs typeface="Palatino Linotype"/>
            </a:endParaRPr>
          </a:p>
          <a:p>
            <a:pPr>
              <a:lnSpc>
                <a:spcPct val="100000"/>
              </a:lnSpc>
              <a:spcBef>
                <a:spcPts val="15"/>
              </a:spcBef>
            </a:pPr>
            <a:endParaRPr sz="1200" dirty="0">
              <a:latin typeface="Times New Roman"/>
              <a:cs typeface="Times New Roman"/>
            </a:endParaRPr>
          </a:p>
          <a:p>
            <a:pPr marL="12700" marR="5080" algn="just">
              <a:lnSpc>
                <a:spcPct val="106100"/>
              </a:lnSpc>
            </a:pPr>
            <a:r>
              <a:rPr sz="1100" spc="-15" dirty="0">
                <a:solidFill>
                  <a:srgbClr val="231F20"/>
                </a:solidFill>
                <a:latin typeface="Palatino Linotype"/>
                <a:cs typeface="Palatino Linotype"/>
              </a:rPr>
              <a:t>Enclosed </a:t>
            </a:r>
            <a:r>
              <a:rPr sz="1100" spc="-55" dirty="0">
                <a:solidFill>
                  <a:srgbClr val="231F20"/>
                </a:solidFill>
                <a:latin typeface="Palatino Linotype"/>
                <a:cs typeface="Palatino Linotype"/>
              </a:rPr>
              <a:t>you </a:t>
            </a:r>
            <a:r>
              <a:rPr sz="1100" spc="-50" dirty="0">
                <a:solidFill>
                  <a:srgbClr val="231F20"/>
                </a:solidFill>
                <a:latin typeface="Palatino Linotype"/>
                <a:cs typeface="Palatino Linotype"/>
              </a:rPr>
              <a:t>will </a:t>
            </a:r>
            <a:r>
              <a:rPr sz="1100" spc="-40" dirty="0">
                <a:solidFill>
                  <a:srgbClr val="231F20"/>
                </a:solidFill>
                <a:latin typeface="Palatino Linotype"/>
                <a:cs typeface="Palatino Linotype"/>
              </a:rPr>
              <a:t>find </a:t>
            </a:r>
            <a:r>
              <a:rPr sz="1100" spc="-10" dirty="0">
                <a:solidFill>
                  <a:srgbClr val="231F20"/>
                </a:solidFill>
                <a:latin typeface="Palatino Linotype"/>
                <a:cs typeface="Palatino Linotype"/>
              </a:rPr>
              <a:t>the </a:t>
            </a:r>
            <a:r>
              <a:rPr sz="1100" spc="-15" dirty="0">
                <a:solidFill>
                  <a:srgbClr val="231F20"/>
                </a:solidFill>
                <a:latin typeface="Palatino Linotype"/>
                <a:cs typeface="Palatino Linotype"/>
              </a:rPr>
              <a:t>details </a:t>
            </a:r>
            <a:r>
              <a:rPr sz="1100" spc="-20" dirty="0">
                <a:solidFill>
                  <a:srgbClr val="231F20"/>
                </a:solidFill>
                <a:latin typeface="Palatino Linotype"/>
                <a:cs typeface="Palatino Linotype"/>
              </a:rPr>
              <a:t>of </a:t>
            </a:r>
            <a:r>
              <a:rPr sz="1100" spc="-5" dirty="0">
                <a:solidFill>
                  <a:srgbClr val="231F20"/>
                </a:solidFill>
                <a:latin typeface="Palatino Linotype"/>
                <a:cs typeface="Palatino Linotype"/>
              </a:rPr>
              <a:t>this </a:t>
            </a:r>
            <a:r>
              <a:rPr sz="1100" spc="-20" dirty="0">
                <a:solidFill>
                  <a:srgbClr val="231F20"/>
                </a:solidFill>
                <a:latin typeface="Palatino Linotype"/>
                <a:cs typeface="Palatino Linotype"/>
              </a:rPr>
              <a:t>event </a:t>
            </a:r>
            <a:r>
              <a:rPr sz="1100" spc="-40" dirty="0">
                <a:solidFill>
                  <a:srgbClr val="231F20"/>
                </a:solidFill>
                <a:latin typeface="Palatino Linotype"/>
                <a:cs typeface="Palatino Linotype"/>
              </a:rPr>
              <a:t>and </a:t>
            </a:r>
            <a:r>
              <a:rPr sz="1100" spc="-25" dirty="0">
                <a:solidFill>
                  <a:srgbClr val="231F20"/>
                </a:solidFill>
                <a:latin typeface="Palatino Linotype"/>
                <a:cs typeface="Palatino Linotype"/>
              </a:rPr>
              <a:t>various sponsorship </a:t>
            </a:r>
            <a:r>
              <a:rPr sz="1100" spc="-20" dirty="0">
                <a:solidFill>
                  <a:srgbClr val="231F20"/>
                </a:solidFill>
                <a:latin typeface="Palatino Linotype"/>
                <a:cs typeface="Palatino Linotype"/>
              </a:rPr>
              <a:t>opportunities </a:t>
            </a:r>
            <a:r>
              <a:rPr sz="1100" spc="-25" dirty="0">
                <a:solidFill>
                  <a:srgbClr val="231F20"/>
                </a:solidFill>
                <a:latin typeface="Palatino Linotype"/>
                <a:cs typeface="Palatino Linotype"/>
              </a:rPr>
              <a:t>available. </a:t>
            </a:r>
            <a:r>
              <a:rPr sz="1100" spc="10" dirty="0">
                <a:solidFill>
                  <a:srgbClr val="231F20"/>
                </a:solidFill>
                <a:latin typeface="Palatino Linotype"/>
                <a:cs typeface="Palatino Linotype"/>
              </a:rPr>
              <a:t>I </a:t>
            </a:r>
            <a:r>
              <a:rPr sz="1100" spc="-25" dirty="0">
                <a:solidFill>
                  <a:srgbClr val="231F20"/>
                </a:solidFill>
                <a:latin typeface="Palatino Linotype"/>
                <a:cs typeface="Palatino Linotype"/>
              </a:rPr>
              <a:t>thank </a:t>
            </a:r>
            <a:r>
              <a:rPr sz="1100" spc="-55" dirty="0">
                <a:solidFill>
                  <a:srgbClr val="231F20"/>
                </a:solidFill>
                <a:latin typeface="Palatino Linotype"/>
                <a:cs typeface="Palatino Linotype"/>
              </a:rPr>
              <a:t>you  </a:t>
            </a:r>
            <a:r>
              <a:rPr sz="1100" spc="-15" dirty="0">
                <a:solidFill>
                  <a:srgbClr val="231F20"/>
                </a:solidFill>
                <a:latin typeface="Palatino Linotype"/>
                <a:cs typeface="Palatino Linotype"/>
              </a:rPr>
              <a:t>in </a:t>
            </a:r>
            <a:r>
              <a:rPr sz="1100" spc="-25" dirty="0">
                <a:solidFill>
                  <a:srgbClr val="231F20"/>
                </a:solidFill>
                <a:latin typeface="Palatino Linotype"/>
                <a:cs typeface="Palatino Linotype"/>
              </a:rPr>
              <a:t>advance for </a:t>
            </a:r>
            <a:r>
              <a:rPr sz="1100" spc="-45" dirty="0">
                <a:solidFill>
                  <a:srgbClr val="231F20"/>
                </a:solidFill>
                <a:latin typeface="Palatino Linotype"/>
                <a:cs typeface="Palatino Linotype"/>
              </a:rPr>
              <a:t>your </a:t>
            </a:r>
            <a:r>
              <a:rPr sz="1100" spc="-35" dirty="0">
                <a:solidFill>
                  <a:srgbClr val="231F20"/>
                </a:solidFill>
                <a:latin typeface="Palatino Linotype"/>
                <a:cs typeface="Palatino Linotype"/>
              </a:rPr>
              <a:t>kind </a:t>
            </a:r>
            <a:r>
              <a:rPr sz="1100" spc="-15" dirty="0">
                <a:solidFill>
                  <a:srgbClr val="231F20"/>
                </a:solidFill>
                <a:latin typeface="Palatino Linotype"/>
                <a:cs typeface="Palatino Linotype"/>
              </a:rPr>
              <a:t>consideration </a:t>
            </a:r>
            <a:r>
              <a:rPr sz="1100" spc="-20" dirty="0">
                <a:solidFill>
                  <a:srgbClr val="231F20"/>
                </a:solidFill>
                <a:latin typeface="Palatino Linotype"/>
                <a:cs typeface="Palatino Linotype"/>
              </a:rPr>
              <a:t>of </a:t>
            </a:r>
            <a:r>
              <a:rPr sz="1100" spc="-60" dirty="0">
                <a:solidFill>
                  <a:srgbClr val="231F20"/>
                </a:solidFill>
                <a:latin typeface="Palatino Linotype"/>
                <a:cs typeface="Palatino Linotype"/>
              </a:rPr>
              <a:t>my </a:t>
            </a:r>
            <a:r>
              <a:rPr sz="1100" spc="-20" dirty="0">
                <a:solidFill>
                  <a:srgbClr val="231F20"/>
                </a:solidFill>
                <a:latin typeface="Palatino Linotype"/>
                <a:cs typeface="Palatino Linotype"/>
              </a:rPr>
              <a:t>request. </a:t>
            </a:r>
            <a:r>
              <a:rPr sz="1100" spc="-10" dirty="0">
                <a:solidFill>
                  <a:srgbClr val="231F20"/>
                </a:solidFill>
                <a:latin typeface="Palatino Linotype"/>
                <a:cs typeface="Palatino Linotype"/>
              </a:rPr>
              <a:t>Please feel free to </a:t>
            </a:r>
            <a:r>
              <a:rPr sz="1100" dirty="0">
                <a:solidFill>
                  <a:srgbClr val="231F20"/>
                </a:solidFill>
                <a:latin typeface="Palatino Linotype"/>
                <a:cs typeface="Palatino Linotype"/>
              </a:rPr>
              <a:t>contact </a:t>
            </a:r>
            <a:r>
              <a:rPr sz="1100" spc="-35" dirty="0">
                <a:solidFill>
                  <a:srgbClr val="231F20"/>
                </a:solidFill>
                <a:latin typeface="Palatino Linotype"/>
                <a:cs typeface="Palatino Linotype"/>
              </a:rPr>
              <a:t>me </a:t>
            </a:r>
            <a:r>
              <a:rPr sz="1100" spc="-5" dirty="0">
                <a:solidFill>
                  <a:srgbClr val="231F20"/>
                </a:solidFill>
                <a:latin typeface="Palatino Linotype"/>
                <a:cs typeface="Palatino Linotype"/>
              </a:rPr>
              <a:t>at [insert </a:t>
            </a:r>
            <a:r>
              <a:rPr sz="1100" spc="-20" dirty="0">
                <a:solidFill>
                  <a:srgbClr val="231F20"/>
                </a:solidFill>
                <a:latin typeface="Palatino Linotype"/>
                <a:cs typeface="Palatino Linotype"/>
              </a:rPr>
              <a:t>number] </a:t>
            </a:r>
            <a:r>
              <a:rPr sz="1100" spc="-45" dirty="0">
                <a:solidFill>
                  <a:srgbClr val="231F20"/>
                </a:solidFill>
                <a:latin typeface="Palatino Linotype"/>
                <a:cs typeface="Palatino Linotype"/>
              </a:rPr>
              <a:t>with  </a:t>
            </a:r>
            <a:r>
              <a:rPr sz="1100" spc="-35" dirty="0">
                <a:solidFill>
                  <a:srgbClr val="231F20"/>
                </a:solidFill>
                <a:latin typeface="Palatino Linotype"/>
                <a:cs typeface="Palatino Linotype"/>
              </a:rPr>
              <a:t>any </a:t>
            </a:r>
            <a:r>
              <a:rPr sz="1100" spc="-15" dirty="0">
                <a:solidFill>
                  <a:srgbClr val="231F20"/>
                </a:solidFill>
                <a:latin typeface="Palatino Linotype"/>
                <a:cs typeface="Palatino Linotype"/>
              </a:rPr>
              <a:t>questions </a:t>
            </a:r>
            <a:r>
              <a:rPr sz="1100" spc="-55" dirty="0">
                <a:solidFill>
                  <a:srgbClr val="231F20"/>
                </a:solidFill>
                <a:latin typeface="Palatino Linotype"/>
                <a:cs typeface="Palatino Linotype"/>
              </a:rPr>
              <a:t>you may</a:t>
            </a:r>
            <a:r>
              <a:rPr sz="1100" spc="-20" dirty="0">
                <a:solidFill>
                  <a:srgbClr val="231F20"/>
                </a:solidFill>
                <a:latin typeface="Palatino Linotype"/>
                <a:cs typeface="Palatino Linotype"/>
              </a:rPr>
              <a:t> </a:t>
            </a:r>
            <a:r>
              <a:rPr sz="1100" spc="-45" dirty="0">
                <a:solidFill>
                  <a:srgbClr val="231F20"/>
                </a:solidFill>
                <a:latin typeface="Palatino Linotype"/>
                <a:cs typeface="Palatino Linotype"/>
              </a:rPr>
              <a:t>have.</a:t>
            </a:r>
            <a:endParaRPr sz="1100" dirty="0">
              <a:latin typeface="Palatino Linotype"/>
              <a:cs typeface="Palatino Linotype"/>
            </a:endParaRPr>
          </a:p>
          <a:p>
            <a:pPr>
              <a:lnSpc>
                <a:spcPct val="100000"/>
              </a:lnSpc>
              <a:spcBef>
                <a:spcPts val="40"/>
              </a:spcBef>
            </a:pPr>
            <a:endParaRPr sz="1250" dirty="0">
              <a:latin typeface="Times New Roman"/>
              <a:cs typeface="Times New Roman"/>
            </a:endParaRPr>
          </a:p>
          <a:p>
            <a:pPr marL="12700">
              <a:lnSpc>
                <a:spcPct val="100000"/>
              </a:lnSpc>
            </a:pPr>
            <a:r>
              <a:rPr sz="1100" spc="-20" dirty="0">
                <a:solidFill>
                  <a:srgbClr val="231F20"/>
                </a:solidFill>
                <a:latin typeface="Palatino Linotype"/>
                <a:cs typeface="Palatino Linotype"/>
              </a:rPr>
              <a:t>Sincerely,</a:t>
            </a:r>
            <a:endParaRPr sz="1100" dirty="0">
              <a:latin typeface="Palatino Linotype"/>
              <a:cs typeface="Palatino Linotype"/>
            </a:endParaRPr>
          </a:p>
        </p:txBody>
      </p:sp>
      <p:sp>
        <p:nvSpPr>
          <p:cNvPr id="5" name="object 5"/>
          <p:cNvSpPr txBox="1"/>
          <p:nvPr/>
        </p:nvSpPr>
        <p:spPr>
          <a:xfrm>
            <a:off x="709676" y="7170351"/>
            <a:ext cx="998219" cy="380365"/>
          </a:xfrm>
          <a:prstGeom prst="rect">
            <a:avLst/>
          </a:prstGeom>
        </p:spPr>
        <p:txBody>
          <a:bodyPr vert="horz" wrap="square" lIns="0" tIns="0" rIns="0" bIns="0" rtlCol="0">
            <a:spAutoFit/>
          </a:bodyPr>
          <a:lstStyle/>
          <a:p>
            <a:pPr marL="12700" marR="5080">
              <a:lnSpc>
                <a:spcPct val="106100"/>
              </a:lnSpc>
            </a:pPr>
            <a:r>
              <a:rPr sz="1100" dirty="0">
                <a:solidFill>
                  <a:srgbClr val="231F20"/>
                </a:solidFill>
                <a:latin typeface="Palatino Linotype"/>
                <a:cs typeface="Palatino Linotype"/>
              </a:rPr>
              <a:t>[Insert </a:t>
            </a:r>
            <a:r>
              <a:rPr sz="1100" spc="-35" dirty="0">
                <a:solidFill>
                  <a:srgbClr val="231F20"/>
                </a:solidFill>
                <a:latin typeface="Palatino Linotype"/>
                <a:cs typeface="Palatino Linotype"/>
              </a:rPr>
              <a:t>Name]  </a:t>
            </a:r>
            <a:r>
              <a:rPr sz="1100" spc="-30" dirty="0">
                <a:solidFill>
                  <a:srgbClr val="231F20"/>
                </a:solidFill>
                <a:latin typeface="Palatino Linotype"/>
                <a:cs typeface="Palatino Linotype"/>
              </a:rPr>
              <a:t>Event</a:t>
            </a:r>
            <a:r>
              <a:rPr sz="1100" spc="-80" dirty="0">
                <a:solidFill>
                  <a:srgbClr val="231F20"/>
                </a:solidFill>
                <a:latin typeface="Palatino Linotype"/>
                <a:cs typeface="Palatino Linotype"/>
              </a:rPr>
              <a:t> </a:t>
            </a:r>
            <a:r>
              <a:rPr sz="1100" spc="-25" dirty="0">
                <a:solidFill>
                  <a:srgbClr val="231F20"/>
                </a:solidFill>
                <a:latin typeface="Palatino Linotype"/>
                <a:cs typeface="Palatino Linotype"/>
              </a:rPr>
              <a:t>Chairman</a:t>
            </a:r>
            <a:endParaRPr sz="1100">
              <a:latin typeface="Palatino Linotype"/>
              <a:cs typeface="Palatino Linotyp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27250" y="9728200"/>
            <a:ext cx="2232660" cy="143510"/>
          </a:xfrm>
          <a:prstGeom prst="rect">
            <a:avLst/>
          </a:prstGeom>
        </p:spPr>
        <p:txBody>
          <a:bodyPr vert="horz" wrap="square" lIns="0" tIns="0" rIns="0" bIns="0" rtlCol="0">
            <a:spAutoFit/>
          </a:bodyPr>
          <a:lstStyle/>
          <a:p>
            <a:pPr marL="12700">
              <a:lnSpc>
                <a:spcPct val="100000"/>
              </a:lnSpc>
            </a:pPr>
            <a:r>
              <a:rPr sz="800" i="1" spc="-20" dirty="0">
                <a:solidFill>
                  <a:srgbClr val="231F20"/>
                </a:solidFill>
                <a:latin typeface="Arial"/>
                <a:cs typeface="Arial"/>
              </a:rPr>
              <a:t>How-To </a:t>
            </a:r>
            <a:r>
              <a:rPr sz="800" i="1" dirty="0">
                <a:solidFill>
                  <a:srgbClr val="231F20"/>
                </a:solidFill>
                <a:latin typeface="Arial"/>
                <a:cs typeface="Arial"/>
              </a:rPr>
              <a:t>Guide </a:t>
            </a:r>
            <a:r>
              <a:rPr sz="800" i="1" spc="15" dirty="0">
                <a:solidFill>
                  <a:srgbClr val="231F20"/>
                </a:solidFill>
                <a:latin typeface="Arial"/>
                <a:cs typeface="Arial"/>
              </a:rPr>
              <a:t>for </a:t>
            </a:r>
            <a:r>
              <a:rPr sz="800" i="1" dirty="0">
                <a:solidFill>
                  <a:srgbClr val="231F20"/>
                </a:solidFill>
                <a:latin typeface="Arial"/>
                <a:cs typeface="Arial"/>
              </a:rPr>
              <a:t>Special </a:t>
            </a:r>
            <a:r>
              <a:rPr sz="800" i="1" spc="-20" dirty="0">
                <a:solidFill>
                  <a:srgbClr val="231F20"/>
                </a:solidFill>
                <a:latin typeface="Arial"/>
                <a:cs typeface="Arial"/>
              </a:rPr>
              <a:t>Events   </a:t>
            </a:r>
            <a:r>
              <a:rPr sz="800" i="1" spc="5" dirty="0">
                <a:solidFill>
                  <a:srgbClr val="231F20"/>
                </a:solidFill>
                <a:latin typeface="Arial"/>
                <a:cs typeface="Arial"/>
              </a:rPr>
              <a:t>| </a:t>
            </a:r>
            <a:r>
              <a:rPr sz="800" i="1" spc="90" dirty="0">
                <a:solidFill>
                  <a:srgbClr val="231F20"/>
                </a:solidFill>
                <a:latin typeface="Arial"/>
                <a:cs typeface="Arial"/>
              </a:rPr>
              <a:t> </a:t>
            </a:r>
            <a:r>
              <a:rPr sz="800" spc="15" dirty="0">
                <a:solidFill>
                  <a:srgbClr val="231F20"/>
                </a:solidFill>
                <a:latin typeface="Arial Unicode MS"/>
                <a:cs typeface="Arial Unicode MS"/>
              </a:rPr>
              <a:t>APPENDIX</a:t>
            </a:r>
            <a:endParaRPr sz="800">
              <a:latin typeface="Arial Unicode MS"/>
              <a:cs typeface="Arial Unicode MS"/>
            </a:endParaRPr>
          </a:p>
        </p:txBody>
      </p:sp>
      <p:sp>
        <p:nvSpPr>
          <p:cNvPr id="4" name="object 4"/>
          <p:cNvSpPr txBox="1"/>
          <p:nvPr/>
        </p:nvSpPr>
        <p:spPr>
          <a:xfrm>
            <a:off x="667429" y="889458"/>
            <a:ext cx="6409690" cy="2237105"/>
          </a:xfrm>
          <a:prstGeom prst="rect">
            <a:avLst/>
          </a:prstGeom>
        </p:spPr>
        <p:txBody>
          <a:bodyPr vert="horz" wrap="square" lIns="0" tIns="0" rIns="0" bIns="0" rtlCol="0">
            <a:spAutoFit/>
          </a:bodyPr>
          <a:lstStyle/>
          <a:p>
            <a:pPr marL="12700">
              <a:lnSpc>
                <a:spcPct val="100000"/>
              </a:lnSpc>
            </a:pPr>
            <a:r>
              <a:rPr sz="1800" b="1" spc="-80" dirty="0">
                <a:solidFill>
                  <a:srgbClr val="1568AF"/>
                </a:solidFill>
                <a:latin typeface="Palatino Linotype"/>
                <a:cs typeface="Palatino Linotype"/>
              </a:rPr>
              <a:t>Sample </a:t>
            </a:r>
            <a:r>
              <a:rPr sz="1800" b="1" spc="-50" dirty="0">
                <a:solidFill>
                  <a:srgbClr val="1568AF"/>
                </a:solidFill>
                <a:latin typeface="Palatino Linotype"/>
                <a:cs typeface="Palatino Linotype"/>
              </a:rPr>
              <a:t>Event </a:t>
            </a:r>
            <a:r>
              <a:rPr sz="1800" b="1" spc="-10" dirty="0">
                <a:solidFill>
                  <a:srgbClr val="1568AF"/>
                </a:solidFill>
                <a:latin typeface="Palatino Linotype"/>
                <a:cs typeface="Palatino Linotype"/>
              </a:rPr>
              <a:t>Fact</a:t>
            </a:r>
            <a:r>
              <a:rPr sz="1800" b="1" spc="-50" dirty="0">
                <a:solidFill>
                  <a:srgbClr val="1568AF"/>
                </a:solidFill>
                <a:latin typeface="Palatino Linotype"/>
                <a:cs typeface="Palatino Linotype"/>
              </a:rPr>
              <a:t> Sheet</a:t>
            </a:r>
            <a:endParaRPr sz="1800" dirty="0">
              <a:latin typeface="Palatino Linotype"/>
              <a:cs typeface="Palatino Linotype"/>
            </a:endParaRPr>
          </a:p>
          <a:p>
            <a:pPr marL="12700" marR="118110">
              <a:lnSpc>
                <a:spcPct val="106100"/>
              </a:lnSpc>
              <a:spcBef>
                <a:spcPts val="1260"/>
              </a:spcBef>
            </a:pPr>
            <a:r>
              <a:rPr sz="1100" spc="-20" dirty="0">
                <a:solidFill>
                  <a:srgbClr val="231F20"/>
                </a:solidFill>
                <a:latin typeface="Palatino Linotype"/>
                <a:cs typeface="Palatino Linotype"/>
              </a:rPr>
              <a:t>On </a:t>
            </a:r>
            <a:r>
              <a:rPr sz="1100" dirty="0">
                <a:solidFill>
                  <a:srgbClr val="231F20"/>
                </a:solidFill>
                <a:latin typeface="Palatino Linotype"/>
                <a:cs typeface="Palatino Linotype"/>
              </a:rPr>
              <a:t>January </a:t>
            </a:r>
            <a:r>
              <a:rPr sz="1100" spc="-10" dirty="0">
                <a:solidFill>
                  <a:srgbClr val="231F20"/>
                </a:solidFill>
                <a:latin typeface="Palatino Linotype"/>
                <a:cs typeface="Palatino Linotype"/>
              </a:rPr>
              <a:t>6, </a:t>
            </a:r>
            <a:r>
              <a:rPr sz="1100" spc="15" dirty="0">
                <a:solidFill>
                  <a:srgbClr val="231F20"/>
                </a:solidFill>
                <a:latin typeface="Palatino Linotype"/>
                <a:cs typeface="Palatino Linotype"/>
              </a:rPr>
              <a:t>2004, </a:t>
            </a:r>
            <a:r>
              <a:rPr sz="1100" spc="-40" dirty="0">
                <a:solidFill>
                  <a:srgbClr val="231F20"/>
                </a:solidFill>
                <a:latin typeface="Palatino Linotype"/>
                <a:cs typeface="Palatino Linotype"/>
              </a:rPr>
              <a:t>our </a:t>
            </a:r>
            <a:r>
              <a:rPr sz="1100" spc="-25" dirty="0">
                <a:solidFill>
                  <a:srgbClr val="231F20"/>
                </a:solidFill>
                <a:latin typeface="Palatino Linotype"/>
                <a:cs typeface="Palatino Linotype"/>
              </a:rPr>
              <a:t>family </a:t>
            </a:r>
            <a:r>
              <a:rPr sz="1100" spc="-15" dirty="0">
                <a:solidFill>
                  <a:srgbClr val="231F20"/>
                </a:solidFill>
                <a:latin typeface="Palatino Linotype"/>
                <a:cs typeface="Palatino Linotype"/>
              </a:rPr>
              <a:t>su</a:t>
            </a:r>
            <a:r>
              <a:rPr sz="1100" spc="-15" dirty="0">
                <a:solidFill>
                  <a:srgbClr val="231F20"/>
                </a:solidFill>
                <a:latin typeface="Arial Unicode MS"/>
                <a:cs typeface="Arial Unicode MS"/>
              </a:rPr>
              <a:t>ff</a:t>
            </a:r>
            <a:r>
              <a:rPr sz="1100" spc="-15" dirty="0">
                <a:solidFill>
                  <a:srgbClr val="231F20"/>
                </a:solidFill>
                <a:latin typeface="Palatino Linotype"/>
                <a:cs typeface="Palatino Linotype"/>
              </a:rPr>
              <a:t>ered </a:t>
            </a:r>
            <a:r>
              <a:rPr sz="1100" spc="-10" dirty="0">
                <a:solidFill>
                  <a:srgbClr val="231F20"/>
                </a:solidFill>
                <a:latin typeface="Palatino Linotype"/>
                <a:cs typeface="Palatino Linotype"/>
              </a:rPr>
              <a:t>the </a:t>
            </a:r>
            <a:r>
              <a:rPr sz="1100" spc="-25" dirty="0">
                <a:solidFill>
                  <a:srgbClr val="231F20"/>
                </a:solidFill>
                <a:latin typeface="Palatino Linotype"/>
                <a:cs typeface="Palatino Linotype"/>
              </a:rPr>
              <a:t>tragedy </a:t>
            </a:r>
            <a:r>
              <a:rPr sz="1100" spc="-20" dirty="0">
                <a:solidFill>
                  <a:srgbClr val="231F20"/>
                </a:solidFill>
                <a:latin typeface="Palatino Linotype"/>
                <a:cs typeface="Palatino Linotype"/>
              </a:rPr>
              <a:t>of </a:t>
            </a:r>
            <a:r>
              <a:rPr sz="1100" spc="-10" dirty="0">
                <a:solidFill>
                  <a:srgbClr val="231F20"/>
                </a:solidFill>
                <a:latin typeface="Palatino Linotype"/>
                <a:cs typeface="Palatino Linotype"/>
              </a:rPr>
              <a:t>losing the </a:t>
            </a:r>
            <a:r>
              <a:rPr sz="1100" spc="-20" dirty="0">
                <a:solidFill>
                  <a:srgbClr val="231F20"/>
                </a:solidFill>
                <a:latin typeface="Palatino Linotype"/>
                <a:cs typeface="Palatino Linotype"/>
              </a:rPr>
              <a:t>youngest </a:t>
            </a:r>
            <a:r>
              <a:rPr sz="1100" spc="-25" dirty="0">
                <a:solidFill>
                  <a:srgbClr val="231F20"/>
                </a:solidFill>
                <a:latin typeface="Palatino Linotype"/>
                <a:cs typeface="Palatino Linotype"/>
              </a:rPr>
              <a:t>member </a:t>
            </a:r>
            <a:r>
              <a:rPr sz="1100" spc="-20" dirty="0">
                <a:solidFill>
                  <a:srgbClr val="231F20"/>
                </a:solidFill>
                <a:latin typeface="Palatino Linotype"/>
                <a:cs typeface="Palatino Linotype"/>
              </a:rPr>
              <a:t>of </a:t>
            </a:r>
            <a:r>
              <a:rPr sz="1100" spc="-35" dirty="0">
                <a:solidFill>
                  <a:srgbClr val="231F20"/>
                </a:solidFill>
                <a:latin typeface="Palatino Linotype"/>
                <a:cs typeface="Palatino Linotype"/>
              </a:rPr>
              <a:t>our </a:t>
            </a:r>
            <a:r>
              <a:rPr sz="1100" spc="-40" dirty="0">
                <a:solidFill>
                  <a:srgbClr val="231F20"/>
                </a:solidFill>
                <a:latin typeface="Palatino Linotype"/>
                <a:cs typeface="Palatino Linotype"/>
              </a:rPr>
              <a:t>family,</a:t>
            </a:r>
            <a:r>
              <a:rPr sz="1100" spc="-180" dirty="0">
                <a:solidFill>
                  <a:srgbClr val="231F20"/>
                </a:solidFill>
                <a:latin typeface="Palatino Linotype"/>
                <a:cs typeface="Palatino Linotype"/>
              </a:rPr>
              <a:t> </a:t>
            </a:r>
            <a:r>
              <a:rPr sz="1100" spc="-25" dirty="0">
                <a:solidFill>
                  <a:srgbClr val="231F20"/>
                </a:solidFill>
                <a:latin typeface="Palatino Linotype"/>
                <a:cs typeface="Palatino Linotype"/>
              </a:rPr>
              <a:t>Clayton  </a:t>
            </a:r>
            <a:r>
              <a:rPr sz="1100" spc="-35" dirty="0">
                <a:solidFill>
                  <a:srgbClr val="231F20"/>
                </a:solidFill>
                <a:latin typeface="Palatino Linotype"/>
                <a:cs typeface="Palatino Linotype"/>
              </a:rPr>
              <a:t>Paul </a:t>
            </a:r>
            <a:r>
              <a:rPr sz="1100" spc="-50" dirty="0">
                <a:solidFill>
                  <a:srgbClr val="231F20"/>
                </a:solidFill>
                <a:latin typeface="Palatino Linotype"/>
                <a:cs typeface="Palatino Linotype"/>
              </a:rPr>
              <a:t>Haley, </a:t>
            </a:r>
            <a:r>
              <a:rPr sz="1100" spc="-10" dirty="0">
                <a:solidFill>
                  <a:srgbClr val="231F20"/>
                </a:solidFill>
                <a:latin typeface="Palatino Linotype"/>
                <a:cs typeface="Palatino Linotype"/>
              </a:rPr>
              <a:t>a </a:t>
            </a:r>
            <a:r>
              <a:rPr sz="1100" spc="-30" dirty="0">
                <a:solidFill>
                  <a:srgbClr val="231F20"/>
                </a:solidFill>
                <a:latin typeface="Palatino Linotype"/>
                <a:cs typeface="Palatino Linotype"/>
              </a:rPr>
              <a:t>much beloved </a:t>
            </a:r>
            <a:r>
              <a:rPr sz="1100" spc="-5" dirty="0">
                <a:solidFill>
                  <a:srgbClr val="231F20"/>
                </a:solidFill>
                <a:latin typeface="Palatino Linotype"/>
                <a:cs typeface="Palatino Linotype"/>
              </a:rPr>
              <a:t>little </a:t>
            </a:r>
            <a:r>
              <a:rPr sz="1100" spc="-35" dirty="0">
                <a:solidFill>
                  <a:srgbClr val="231F20"/>
                </a:solidFill>
                <a:latin typeface="Palatino Linotype"/>
                <a:cs typeface="Palatino Linotype"/>
              </a:rPr>
              <a:t>boy </a:t>
            </a:r>
            <a:r>
              <a:rPr sz="1100" spc="-40" dirty="0">
                <a:solidFill>
                  <a:srgbClr val="231F20"/>
                </a:solidFill>
                <a:latin typeface="Palatino Linotype"/>
                <a:cs typeface="Palatino Linotype"/>
              </a:rPr>
              <a:t>and </a:t>
            </a:r>
            <a:r>
              <a:rPr sz="1100" spc="-10" dirty="0">
                <a:solidFill>
                  <a:srgbClr val="231F20"/>
                </a:solidFill>
                <a:latin typeface="Palatino Linotype"/>
                <a:cs typeface="Palatino Linotype"/>
              </a:rPr>
              <a:t>the </a:t>
            </a:r>
            <a:r>
              <a:rPr sz="1100" spc="-55" dirty="0">
                <a:solidFill>
                  <a:srgbClr val="231F20"/>
                </a:solidFill>
                <a:latin typeface="Palatino Linotype"/>
                <a:cs typeface="Palatino Linotype"/>
              </a:rPr>
              <a:t>world’s </a:t>
            </a:r>
            <a:r>
              <a:rPr sz="1100" spc="-15" dirty="0">
                <a:solidFill>
                  <a:srgbClr val="231F20"/>
                </a:solidFill>
                <a:latin typeface="Palatino Linotype"/>
                <a:cs typeface="Palatino Linotype"/>
              </a:rPr>
              <a:t>next Motocross </a:t>
            </a:r>
            <a:r>
              <a:rPr sz="1100" spc="-30" dirty="0">
                <a:solidFill>
                  <a:srgbClr val="231F20"/>
                </a:solidFill>
                <a:latin typeface="Palatino Linotype"/>
                <a:cs typeface="Palatino Linotype"/>
              </a:rPr>
              <a:t>Champion, </a:t>
            </a:r>
            <a:r>
              <a:rPr sz="1100" spc="-10" dirty="0">
                <a:solidFill>
                  <a:srgbClr val="231F20"/>
                </a:solidFill>
                <a:latin typeface="Palatino Linotype"/>
                <a:cs typeface="Palatino Linotype"/>
              </a:rPr>
              <a:t>to </a:t>
            </a:r>
            <a:r>
              <a:rPr sz="1100" spc="-35" dirty="0">
                <a:solidFill>
                  <a:srgbClr val="231F20"/>
                </a:solidFill>
                <a:latin typeface="Palatino Linotype"/>
                <a:cs typeface="Palatino Linotype"/>
              </a:rPr>
              <a:t>Sudden </a:t>
            </a:r>
            <a:r>
              <a:rPr sz="1100" spc="-10" dirty="0">
                <a:solidFill>
                  <a:srgbClr val="231F20"/>
                </a:solidFill>
                <a:latin typeface="Palatino Linotype"/>
                <a:cs typeface="Palatino Linotype"/>
              </a:rPr>
              <a:t>Infant </a:t>
            </a:r>
            <a:r>
              <a:rPr sz="1100" spc="-20" dirty="0">
                <a:solidFill>
                  <a:srgbClr val="231F20"/>
                </a:solidFill>
                <a:latin typeface="Palatino Linotype"/>
                <a:cs typeface="Palatino Linotype"/>
              </a:rPr>
              <a:t>Death  </a:t>
            </a:r>
            <a:r>
              <a:rPr sz="1100" spc="-35" dirty="0">
                <a:solidFill>
                  <a:srgbClr val="231F20"/>
                </a:solidFill>
                <a:latin typeface="Palatino Linotype"/>
                <a:cs typeface="Palatino Linotype"/>
              </a:rPr>
              <a:t>Syndrome</a:t>
            </a:r>
            <a:r>
              <a:rPr sz="1100" spc="-100" dirty="0">
                <a:solidFill>
                  <a:srgbClr val="231F20"/>
                </a:solidFill>
                <a:latin typeface="Palatino Linotype"/>
                <a:cs typeface="Palatino Linotype"/>
              </a:rPr>
              <a:t> </a:t>
            </a:r>
            <a:r>
              <a:rPr sz="1100" dirty="0">
                <a:solidFill>
                  <a:srgbClr val="231F20"/>
                </a:solidFill>
                <a:latin typeface="Palatino Linotype"/>
                <a:cs typeface="Palatino Linotype"/>
              </a:rPr>
              <a:t>(SIDS).</a:t>
            </a:r>
            <a:endParaRPr sz="1100" dirty="0">
              <a:latin typeface="Palatino Linotype"/>
              <a:cs typeface="Palatino Linotype"/>
            </a:endParaRPr>
          </a:p>
          <a:p>
            <a:pPr>
              <a:lnSpc>
                <a:spcPct val="100000"/>
              </a:lnSpc>
              <a:spcBef>
                <a:spcPts val="20"/>
              </a:spcBef>
            </a:pPr>
            <a:endParaRPr sz="1200" dirty="0">
              <a:latin typeface="Times New Roman"/>
              <a:cs typeface="Times New Roman"/>
            </a:endParaRPr>
          </a:p>
          <a:p>
            <a:pPr marL="12700" marR="5080" algn="just">
              <a:lnSpc>
                <a:spcPct val="106100"/>
              </a:lnSpc>
            </a:pPr>
            <a:r>
              <a:rPr sz="1100" spc="-25" dirty="0">
                <a:solidFill>
                  <a:srgbClr val="231F20"/>
                </a:solidFill>
                <a:latin typeface="Palatino Linotype"/>
                <a:cs typeface="Palatino Linotype"/>
              </a:rPr>
              <a:t>Clayton </a:t>
            </a:r>
            <a:r>
              <a:rPr sz="1100" spc="-60" dirty="0">
                <a:solidFill>
                  <a:srgbClr val="231F20"/>
                </a:solidFill>
                <a:latin typeface="Palatino Linotype"/>
                <a:cs typeface="Palatino Linotype"/>
              </a:rPr>
              <a:t>was </a:t>
            </a:r>
            <a:r>
              <a:rPr sz="1100" spc="-10" dirty="0">
                <a:solidFill>
                  <a:srgbClr val="231F20"/>
                </a:solidFill>
                <a:latin typeface="Palatino Linotype"/>
                <a:cs typeface="Palatino Linotype"/>
              </a:rPr>
              <a:t>a </a:t>
            </a:r>
            <a:r>
              <a:rPr sz="1100" spc="-15" dirty="0">
                <a:solidFill>
                  <a:srgbClr val="231F20"/>
                </a:solidFill>
                <a:latin typeface="Palatino Linotype"/>
                <a:cs typeface="Palatino Linotype"/>
              </a:rPr>
              <a:t>perfectly </a:t>
            </a:r>
            <a:r>
              <a:rPr sz="1100" spc="-25" dirty="0">
                <a:solidFill>
                  <a:srgbClr val="231F20"/>
                </a:solidFill>
                <a:latin typeface="Palatino Linotype"/>
                <a:cs typeface="Palatino Linotype"/>
              </a:rPr>
              <a:t>healthy </a:t>
            </a:r>
            <a:r>
              <a:rPr sz="1100" spc="-45" dirty="0">
                <a:solidFill>
                  <a:srgbClr val="231F20"/>
                </a:solidFill>
                <a:latin typeface="Palatino Linotype"/>
                <a:cs typeface="Palatino Linotype"/>
              </a:rPr>
              <a:t>baby, </a:t>
            </a:r>
            <a:r>
              <a:rPr sz="1100" spc="-5" dirty="0">
                <a:solidFill>
                  <a:srgbClr val="231F20"/>
                </a:solidFill>
                <a:latin typeface="Palatino Linotype"/>
                <a:cs typeface="Palatino Linotype"/>
              </a:rPr>
              <a:t>as </a:t>
            </a:r>
            <a:r>
              <a:rPr sz="1100" spc="-15" dirty="0">
                <a:solidFill>
                  <a:srgbClr val="231F20"/>
                </a:solidFill>
                <a:latin typeface="Palatino Linotype"/>
                <a:cs typeface="Palatino Linotype"/>
              </a:rPr>
              <a:t>are </a:t>
            </a:r>
            <a:r>
              <a:rPr sz="1100" spc="-20" dirty="0">
                <a:solidFill>
                  <a:srgbClr val="231F20"/>
                </a:solidFill>
                <a:latin typeface="Palatino Linotype"/>
                <a:cs typeface="Palatino Linotype"/>
              </a:rPr>
              <a:t>all </a:t>
            </a:r>
            <a:r>
              <a:rPr sz="1100" spc="10" dirty="0">
                <a:solidFill>
                  <a:srgbClr val="231F20"/>
                </a:solidFill>
                <a:latin typeface="Palatino Linotype"/>
                <a:cs typeface="Palatino Linotype"/>
              </a:rPr>
              <a:t>2,300 </a:t>
            </a:r>
            <a:r>
              <a:rPr sz="1100" spc="-10" dirty="0">
                <a:solidFill>
                  <a:srgbClr val="231F20"/>
                </a:solidFill>
                <a:latin typeface="Palatino Linotype"/>
                <a:cs typeface="Palatino Linotype"/>
              </a:rPr>
              <a:t>infants </a:t>
            </a:r>
            <a:r>
              <a:rPr sz="1100" spc="-5" dirty="0">
                <a:solidFill>
                  <a:srgbClr val="231F20"/>
                </a:solidFill>
                <a:latin typeface="Palatino Linotype"/>
                <a:cs typeface="Palatino Linotype"/>
              </a:rPr>
              <a:t>lost </a:t>
            </a:r>
            <a:r>
              <a:rPr sz="1100" spc="-10" dirty="0">
                <a:solidFill>
                  <a:srgbClr val="231F20"/>
                </a:solidFill>
                <a:latin typeface="Palatino Linotype"/>
                <a:cs typeface="Palatino Linotype"/>
              </a:rPr>
              <a:t>to </a:t>
            </a:r>
            <a:r>
              <a:rPr sz="1100" spc="-5" dirty="0">
                <a:solidFill>
                  <a:srgbClr val="231F20"/>
                </a:solidFill>
                <a:latin typeface="Palatino Linotype"/>
                <a:cs typeface="Palatino Linotype"/>
              </a:rPr>
              <a:t>SIDS </a:t>
            </a:r>
            <a:r>
              <a:rPr sz="1100" spc="-10" dirty="0">
                <a:solidFill>
                  <a:srgbClr val="231F20"/>
                </a:solidFill>
                <a:latin typeface="Palatino Linotype"/>
                <a:cs typeface="Palatino Linotype"/>
              </a:rPr>
              <a:t>each </a:t>
            </a:r>
            <a:r>
              <a:rPr sz="1100" spc="-40" dirty="0">
                <a:solidFill>
                  <a:srgbClr val="231F20"/>
                </a:solidFill>
                <a:latin typeface="Palatino Linotype"/>
                <a:cs typeface="Palatino Linotype"/>
              </a:rPr>
              <a:t>year. </a:t>
            </a:r>
            <a:r>
              <a:rPr sz="1100" spc="-5" dirty="0">
                <a:solidFill>
                  <a:srgbClr val="231F20"/>
                </a:solidFill>
                <a:latin typeface="Palatino Linotype"/>
                <a:cs typeface="Palatino Linotype"/>
              </a:rPr>
              <a:t>In </a:t>
            </a:r>
            <a:r>
              <a:rPr sz="1100" spc="-15" dirty="0">
                <a:solidFill>
                  <a:srgbClr val="231F20"/>
                </a:solidFill>
                <a:latin typeface="Palatino Linotype"/>
                <a:cs typeface="Palatino Linotype"/>
              </a:rPr>
              <a:t>an </a:t>
            </a:r>
            <a:r>
              <a:rPr sz="1100" dirty="0">
                <a:solidFill>
                  <a:srgbClr val="231F20"/>
                </a:solidFill>
                <a:latin typeface="Palatino Linotype"/>
                <a:cs typeface="Palatino Linotype"/>
              </a:rPr>
              <a:t>e</a:t>
            </a:r>
            <a:r>
              <a:rPr sz="1100" dirty="0">
                <a:solidFill>
                  <a:srgbClr val="231F20"/>
                </a:solidFill>
                <a:latin typeface="Arial Unicode MS"/>
                <a:cs typeface="Arial Unicode MS"/>
              </a:rPr>
              <a:t>ff</a:t>
            </a:r>
            <a:r>
              <a:rPr sz="1100" dirty="0">
                <a:solidFill>
                  <a:srgbClr val="231F20"/>
                </a:solidFill>
                <a:latin typeface="Palatino Linotype"/>
                <a:cs typeface="Palatino Linotype"/>
              </a:rPr>
              <a:t>ort </a:t>
            </a:r>
            <a:r>
              <a:rPr sz="1100" spc="-10" dirty="0">
                <a:solidFill>
                  <a:srgbClr val="231F20"/>
                </a:solidFill>
                <a:latin typeface="Palatino Linotype"/>
                <a:cs typeface="Palatino Linotype"/>
              </a:rPr>
              <a:t>to </a:t>
            </a:r>
            <a:r>
              <a:rPr sz="1100" spc="-45" dirty="0">
                <a:solidFill>
                  <a:srgbClr val="231F20"/>
                </a:solidFill>
                <a:latin typeface="Palatino Linotype"/>
                <a:cs typeface="Palatino Linotype"/>
              </a:rPr>
              <a:t>do </a:t>
            </a:r>
            <a:r>
              <a:rPr sz="1100" spc="-25" dirty="0">
                <a:solidFill>
                  <a:srgbClr val="231F20"/>
                </a:solidFill>
                <a:latin typeface="Palatino Linotype"/>
                <a:cs typeface="Palatino Linotype"/>
              </a:rPr>
              <a:t>some-  </a:t>
            </a:r>
            <a:r>
              <a:rPr sz="1100" spc="-15" dirty="0">
                <a:solidFill>
                  <a:srgbClr val="231F20"/>
                </a:solidFill>
                <a:latin typeface="Palatino Linotype"/>
                <a:cs typeface="Palatino Linotype"/>
              </a:rPr>
              <a:t>thing </a:t>
            </a:r>
            <a:r>
              <a:rPr sz="1100" spc="-20" dirty="0">
                <a:solidFill>
                  <a:srgbClr val="231F20"/>
                </a:solidFill>
                <a:latin typeface="Palatino Linotype"/>
                <a:cs typeface="Palatino Linotype"/>
              </a:rPr>
              <a:t>proactive </a:t>
            </a:r>
            <a:r>
              <a:rPr sz="1100" spc="-40" dirty="0">
                <a:solidFill>
                  <a:srgbClr val="231F20"/>
                </a:solidFill>
                <a:latin typeface="Palatino Linotype"/>
                <a:cs typeface="Palatino Linotype"/>
              </a:rPr>
              <a:t>and </a:t>
            </a:r>
            <a:r>
              <a:rPr sz="1100" spc="-20" dirty="0">
                <a:solidFill>
                  <a:srgbClr val="231F20"/>
                </a:solidFill>
                <a:latin typeface="Palatino Linotype"/>
                <a:cs typeface="Palatino Linotype"/>
              </a:rPr>
              <a:t>positive </a:t>
            </a:r>
            <a:r>
              <a:rPr sz="1100" spc="-15" dirty="0">
                <a:solidFill>
                  <a:srgbClr val="231F20"/>
                </a:solidFill>
                <a:latin typeface="Palatino Linotype"/>
                <a:cs typeface="Palatino Linotype"/>
              </a:rPr>
              <a:t>in </a:t>
            </a:r>
            <a:r>
              <a:rPr sz="1100" spc="-35" dirty="0">
                <a:solidFill>
                  <a:srgbClr val="231F20"/>
                </a:solidFill>
                <a:latin typeface="Palatino Linotype"/>
                <a:cs typeface="Palatino Linotype"/>
              </a:rPr>
              <a:t>Clayton’s </a:t>
            </a:r>
            <a:r>
              <a:rPr sz="1100" spc="-50" dirty="0">
                <a:solidFill>
                  <a:srgbClr val="231F20"/>
                </a:solidFill>
                <a:latin typeface="Palatino Linotype"/>
                <a:cs typeface="Palatino Linotype"/>
              </a:rPr>
              <a:t>memory, </a:t>
            </a:r>
            <a:r>
              <a:rPr sz="1100" spc="-60" dirty="0">
                <a:solidFill>
                  <a:srgbClr val="231F20"/>
                </a:solidFill>
                <a:latin typeface="Palatino Linotype"/>
                <a:cs typeface="Palatino Linotype"/>
              </a:rPr>
              <a:t>my </a:t>
            </a:r>
            <a:r>
              <a:rPr sz="1100" spc="-25" dirty="0">
                <a:solidFill>
                  <a:srgbClr val="231F20"/>
                </a:solidFill>
                <a:latin typeface="Palatino Linotype"/>
                <a:cs typeface="Palatino Linotype"/>
              </a:rPr>
              <a:t>family </a:t>
            </a:r>
            <a:r>
              <a:rPr sz="1100" dirty="0">
                <a:solidFill>
                  <a:srgbClr val="231F20"/>
                </a:solidFill>
                <a:latin typeface="Palatino Linotype"/>
                <a:cs typeface="Palatino Linotype"/>
              </a:rPr>
              <a:t>is </a:t>
            </a:r>
            <a:r>
              <a:rPr sz="1100" spc="-50" dirty="0">
                <a:solidFill>
                  <a:srgbClr val="231F20"/>
                </a:solidFill>
                <a:latin typeface="Palatino Linotype"/>
                <a:cs typeface="Palatino Linotype"/>
              </a:rPr>
              <a:t>proud </a:t>
            </a:r>
            <a:r>
              <a:rPr sz="1100" spc="-10" dirty="0">
                <a:solidFill>
                  <a:srgbClr val="231F20"/>
                </a:solidFill>
                <a:latin typeface="Palatino Linotype"/>
                <a:cs typeface="Palatino Linotype"/>
              </a:rPr>
              <a:t>to </a:t>
            </a:r>
            <a:r>
              <a:rPr sz="1100" spc="-20" dirty="0">
                <a:solidFill>
                  <a:srgbClr val="231F20"/>
                </a:solidFill>
                <a:latin typeface="Palatino Linotype"/>
                <a:cs typeface="Palatino Linotype"/>
              </a:rPr>
              <a:t>announce </a:t>
            </a:r>
            <a:r>
              <a:rPr sz="1100" spc="-10" dirty="0">
                <a:solidFill>
                  <a:srgbClr val="231F20"/>
                </a:solidFill>
                <a:latin typeface="Palatino Linotype"/>
                <a:cs typeface="Palatino Linotype"/>
              </a:rPr>
              <a:t>the </a:t>
            </a:r>
            <a:r>
              <a:rPr sz="1100" spc="-30" dirty="0">
                <a:solidFill>
                  <a:srgbClr val="231F20"/>
                </a:solidFill>
                <a:latin typeface="Palatino Linotype"/>
                <a:cs typeface="Palatino Linotype"/>
              </a:rPr>
              <a:t>18th </a:t>
            </a:r>
            <a:r>
              <a:rPr sz="1100" spc="-35" dirty="0">
                <a:solidFill>
                  <a:srgbClr val="231F20"/>
                </a:solidFill>
                <a:latin typeface="Palatino Linotype"/>
                <a:cs typeface="Palatino Linotype"/>
              </a:rPr>
              <a:t>Annual </a:t>
            </a:r>
            <a:r>
              <a:rPr sz="1100" spc="-25" dirty="0">
                <a:solidFill>
                  <a:srgbClr val="231F20"/>
                </a:solidFill>
                <a:latin typeface="Palatino Linotype"/>
                <a:cs typeface="Palatino Linotype"/>
              </a:rPr>
              <a:t>Clayton  </a:t>
            </a:r>
            <a:r>
              <a:rPr sz="1100" spc="-35" dirty="0">
                <a:solidFill>
                  <a:srgbClr val="231F20"/>
                </a:solidFill>
                <a:latin typeface="Palatino Linotype"/>
                <a:cs typeface="Palatino Linotype"/>
              </a:rPr>
              <a:t>Paul Haley </a:t>
            </a:r>
            <a:r>
              <a:rPr sz="1100" spc="-30" dirty="0">
                <a:solidFill>
                  <a:srgbClr val="231F20"/>
                </a:solidFill>
                <a:latin typeface="Palatino Linotype"/>
                <a:cs typeface="Palatino Linotype"/>
              </a:rPr>
              <a:t>Memorial </a:t>
            </a:r>
            <a:r>
              <a:rPr sz="1100" spc="-15" dirty="0">
                <a:solidFill>
                  <a:srgbClr val="231F20"/>
                </a:solidFill>
                <a:latin typeface="Palatino Linotype"/>
                <a:cs typeface="Palatino Linotype"/>
              </a:rPr>
              <a:t>Motocross </a:t>
            </a:r>
            <a:r>
              <a:rPr sz="1100" spc="-25" dirty="0">
                <a:solidFill>
                  <a:srgbClr val="231F20"/>
                </a:solidFill>
                <a:latin typeface="Palatino Linotype"/>
                <a:cs typeface="Palatino Linotype"/>
              </a:rPr>
              <a:t>Race. </a:t>
            </a:r>
            <a:r>
              <a:rPr sz="1100" spc="-40" dirty="0">
                <a:solidFill>
                  <a:srgbClr val="231F20"/>
                </a:solidFill>
                <a:latin typeface="Palatino Linotype"/>
                <a:cs typeface="Palatino Linotype"/>
              </a:rPr>
              <a:t>All </a:t>
            </a:r>
            <a:r>
              <a:rPr sz="1100" spc="-20" dirty="0">
                <a:solidFill>
                  <a:srgbClr val="231F20"/>
                </a:solidFill>
                <a:latin typeface="Palatino Linotype"/>
                <a:cs typeface="Palatino Linotype"/>
              </a:rPr>
              <a:t>proceeds </a:t>
            </a:r>
            <a:r>
              <a:rPr sz="1100" spc="-35" dirty="0">
                <a:solidFill>
                  <a:srgbClr val="231F20"/>
                </a:solidFill>
                <a:latin typeface="Palatino Linotype"/>
                <a:cs typeface="Palatino Linotype"/>
              </a:rPr>
              <a:t>from </a:t>
            </a:r>
            <a:r>
              <a:rPr sz="1100" spc="-10" dirty="0">
                <a:solidFill>
                  <a:srgbClr val="231F20"/>
                </a:solidFill>
                <a:latin typeface="Palatino Linotype"/>
                <a:cs typeface="Palatino Linotype"/>
              </a:rPr>
              <a:t>the </a:t>
            </a:r>
            <a:r>
              <a:rPr sz="1100" spc="-20" dirty="0">
                <a:solidFill>
                  <a:srgbClr val="231F20"/>
                </a:solidFill>
                <a:latin typeface="Palatino Linotype"/>
                <a:cs typeface="Palatino Linotype"/>
              </a:rPr>
              <a:t>event </a:t>
            </a:r>
            <a:r>
              <a:rPr sz="1100" spc="-50" dirty="0">
                <a:solidFill>
                  <a:srgbClr val="231F20"/>
                </a:solidFill>
                <a:latin typeface="Palatino Linotype"/>
                <a:cs typeface="Palatino Linotype"/>
              </a:rPr>
              <a:t>will </a:t>
            </a:r>
            <a:r>
              <a:rPr sz="1100" spc="-15" dirty="0">
                <a:solidFill>
                  <a:srgbClr val="231F20"/>
                </a:solidFill>
                <a:latin typeface="Palatino Linotype"/>
                <a:cs typeface="Palatino Linotype"/>
              </a:rPr>
              <a:t>benefit </a:t>
            </a:r>
            <a:r>
              <a:rPr sz="1100" spc="-10" dirty="0">
                <a:solidFill>
                  <a:srgbClr val="231F20"/>
                </a:solidFill>
                <a:latin typeface="Palatino Linotype"/>
                <a:cs typeface="Palatino Linotype"/>
              </a:rPr>
              <a:t>the </a:t>
            </a:r>
            <a:r>
              <a:rPr sz="1100" spc="-25" dirty="0">
                <a:solidFill>
                  <a:srgbClr val="231F20"/>
                </a:solidFill>
                <a:latin typeface="Palatino Linotype"/>
                <a:cs typeface="Palatino Linotype"/>
              </a:rPr>
              <a:t>programs </a:t>
            </a:r>
            <a:r>
              <a:rPr sz="1100" spc="-40" dirty="0">
                <a:solidFill>
                  <a:srgbClr val="231F20"/>
                </a:solidFill>
                <a:latin typeface="Palatino Linotype"/>
                <a:cs typeface="Palatino Linotype"/>
              </a:rPr>
              <a:t>and </a:t>
            </a:r>
            <a:r>
              <a:rPr sz="1100" spc="-5" dirty="0">
                <a:solidFill>
                  <a:srgbClr val="231F20"/>
                </a:solidFill>
                <a:latin typeface="Palatino Linotype"/>
                <a:cs typeface="Palatino Linotype"/>
              </a:rPr>
              <a:t>services </a:t>
            </a:r>
            <a:r>
              <a:rPr sz="1100" spc="-20" dirty="0">
                <a:solidFill>
                  <a:srgbClr val="231F20"/>
                </a:solidFill>
                <a:latin typeface="Palatino Linotype"/>
                <a:cs typeface="Palatino Linotype"/>
              </a:rPr>
              <a:t>of  </a:t>
            </a:r>
            <a:r>
              <a:rPr sz="1100" spc="-5" dirty="0" smtClean="0">
                <a:solidFill>
                  <a:srgbClr val="231F20"/>
                </a:solidFill>
                <a:latin typeface="Palatino Linotype"/>
                <a:cs typeface="Palatino Linotype"/>
              </a:rPr>
              <a:t>First </a:t>
            </a:r>
            <a:r>
              <a:rPr sz="1100" spc="-35" dirty="0">
                <a:solidFill>
                  <a:srgbClr val="231F20"/>
                </a:solidFill>
                <a:latin typeface="Palatino Linotype"/>
                <a:cs typeface="Palatino Linotype"/>
              </a:rPr>
              <a:t>Candle, </a:t>
            </a:r>
            <a:r>
              <a:rPr sz="1100" spc="-10" dirty="0">
                <a:solidFill>
                  <a:srgbClr val="231F20"/>
                </a:solidFill>
                <a:latin typeface="Palatino Linotype"/>
                <a:cs typeface="Palatino Linotype"/>
              </a:rPr>
              <a:t>the </a:t>
            </a:r>
            <a:r>
              <a:rPr sz="1100" spc="-25" dirty="0">
                <a:solidFill>
                  <a:srgbClr val="231F20"/>
                </a:solidFill>
                <a:latin typeface="Palatino Linotype"/>
                <a:cs typeface="Palatino Linotype"/>
              </a:rPr>
              <a:t>nation’s </a:t>
            </a:r>
            <a:r>
              <a:rPr sz="1100" spc="-20" dirty="0">
                <a:solidFill>
                  <a:srgbClr val="231F20"/>
                </a:solidFill>
                <a:latin typeface="Palatino Linotype"/>
                <a:cs typeface="Palatino Linotype"/>
              </a:rPr>
              <a:t>leader </a:t>
            </a:r>
            <a:r>
              <a:rPr sz="1100" spc="-15" dirty="0">
                <a:solidFill>
                  <a:srgbClr val="231F20"/>
                </a:solidFill>
                <a:latin typeface="Palatino Linotype"/>
                <a:cs typeface="Palatino Linotype"/>
              </a:rPr>
              <a:t>in </a:t>
            </a:r>
            <a:r>
              <a:rPr sz="1100" spc="-10" dirty="0">
                <a:solidFill>
                  <a:srgbClr val="231F20"/>
                </a:solidFill>
                <a:latin typeface="Palatino Linotype"/>
                <a:cs typeface="Palatino Linotype"/>
              </a:rPr>
              <a:t>the </a:t>
            </a:r>
            <a:r>
              <a:rPr sz="1100" spc="-30" dirty="0">
                <a:solidFill>
                  <a:srgbClr val="231F20"/>
                </a:solidFill>
                <a:latin typeface="Palatino Linotype"/>
                <a:cs typeface="Palatino Linotype"/>
              </a:rPr>
              <a:t>field </a:t>
            </a:r>
            <a:r>
              <a:rPr sz="1100" spc="-20" dirty="0">
                <a:solidFill>
                  <a:srgbClr val="231F20"/>
                </a:solidFill>
                <a:latin typeface="Palatino Linotype"/>
                <a:cs typeface="Palatino Linotype"/>
              </a:rPr>
              <a:t>of </a:t>
            </a:r>
            <a:r>
              <a:rPr sz="1100" spc="-15" dirty="0">
                <a:solidFill>
                  <a:srgbClr val="231F20"/>
                </a:solidFill>
                <a:latin typeface="Palatino Linotype"/>
                <a:cs typeface="Palatino Linotype"/>
              </a:rPr>
              <a:t>infant </a:t>
            </a:r>
            <a:r>
              <a:rPr sz="1100" spc="-20" dirty="0">
                <a:solidFill>
                  <a:srgbClr val="231F20"/>
                </a:solidFill>
                <a:latin typeface="Palatino Linotype"/>
                <a:cs typeface="Palatino Linotype"/>
              </a:rPr>
              <a:t>health </a:t>
            </a:r>
            <a:r>
              <a:rPr sz="1100" spc="-40" dirty="0">
                <a:solidFill>
                  <a:srgbClr val="231F20"/>
                </a:solidFill>
                <a:latin typeface="Palatino Linotype"/>
                <a:cs typeface="Palatino Linotype"/>
              </a:rPr>
              <a:t>and</a:t>
            </a:r>
            <a:r>
              <a:rPr sz="1100" spc="-70" dirty="0">
                <a:solidFill>
                  <a:srgbClr val="231F20"/>
                </a:solidFill>
                <a:latin typeface="Palatino Linotype"/>
                <a:cs typeface="Palatino Linotype"/>
              </a:rPr>
              <a:t> </a:t>
            </a:r>
            <a:r>
              <a:rPr sz="1100" spc="-35" dirty="0">
                <a:solidFill>
                  <a:srgbClr val="231F20"/>
                </a:solidFill>
                <a:latin typeface="Palatino Linotype"/>
                <a:cs typeface="Palatino Linotype"/>
              </a:rPr>
              <a:t>survival.</a:t>
            </a:r>
            <a:endParaRPr sz="1100" dirty="0">
              <a:latin typeface="Palatino Linotype"/>
              <a:cs typeface="Palatino Linotype"/>
            </a:endParaRPr>
          </a:p>
          <a:p>
            <a:pPr>
              <a:lnSpc>
                <a:spcPct val="100000"/>
              </a:lnSpc>
              <a:spcBef>
                <a:spcPts val="40"/>
              </a:spcBef>
            </a:pPr>
            <a:endParaRPr sz="1250" dirty="0">
              <a:latin typeface="Times New Roman"/>
              <a:cs typeface="Times New Roman"/>
            </a:endParaRPr>
          </a:p>
          <a:p>
            <a:pPr marL="12700">
              <a:lnSpc>
                <a:spcPct val="100000"/>
              </a:lnSpc>
              <a:tabLst>
                <a:tab pos="926465" algn="l"/>
              </a:tabLst>
            </a:pPr>
            <a:r>
              <a:rPr sz="1100" spc="-20" dirty="0">
                <a:solidFill>
                  <a:srgbClr val="231F20"/>
                </a:solidFill>
                <a:latin typeface="Palatino Linotype"/>
                <a:cs typeface="Palatino Linotype"/>
              </a:rPr>
              <a:t>When:	</a:t>
            </a:r>
            <a:r>
              <a:rPr sz="1100" spc="-40" dirty="0">
                <a:solidFill>
                  <a:srgbClr val="231F20"/>
                </a:solidFill>
                <a:latin typeface="Palatino Linotype"/>
                <a:cs typeface="Palatino Linotype"/>
              </a:rPr>
              <a:t>Saturday, </a:t>
            </a:r>
            <a:r>
              <a:rPr sz="1100" spc="-15" dirty="0">
                <a:solidFill>
                  <a:srgbClr val="231F20"/>
                </a:solidFill>
                <a:latin typeface="Palatino Linotype"/>
                <a:cs typeface="Palatino Linotype"/>
              </a:rPr>
              <a:t>September </a:t>
            </a:r>
            <a:r>
              <a:rPr sz="1100" spc="-50" dirty="0">
                <a:solidFill>
                  <a:srgbClr val="231F20"/>
                </a:solidFill>
                <a:latin typeface="Palatino Linotype"/>
                <a:cs typeface="Palatino Linotype"/>
              </a:rPr>
              <a:t>18 </a:t>
            </a:r>
            <a:r>
              <a:rPr sz="1100" spc="-175" dirty="0">
                <a:solidFill>
                  <a:srgbClr val="231F20"/>
                </a:solidFill>
                <a:latin typeface="Palatino Linotype"/>
                <a:cs typeface="Palatino Linotype"/>
              </a:rPr>
              <a:t>&amp;  </a:t>
            </a:r>
            <a:r>
              <a:rPr lang="en-US" sz="1100" spc="-175" dirty="0" smtClean="0">
                <a:solidFill>
                  <a:srgbClr val="231F20"/>
                </a:solidFill>
                <a:latin typeface="Palatino Linotype"/>
                <a:cs typeface="Palatino Linotype"/>
              </a:rPr>
              <a:t> </a:t>
            </a:r>
            <a:r>
              <a:rPr sz="1100" spc="-50" dirty="0" smtClean="0">
                <a:solidFill>
                  <a:srgbClr val="231F20"/>
                </a:solidFill>
                <a:latin typeface="Palatino Linotype"/>
                <a:cs typeface="Palatino Linotype"/>
              </a:rPr>
              <a:t>Sunday</a:t>
            </a:r>
            <a:r>
              <a:rPr sz="1100" spc="-50" dirty="0">
                <a:solidFill>
                  <a:srgbClr val="231F20"/>
                </a:solidFill>
                <a:latin typeface="Palatino Linotype"/>
                <a:cs typeface="Palatino Linotype"/>
              </a:rPr>
              <a:t>, </a:t>
            </a:r>
            <a:r>
              <a:rPr sz="1100" spc="-15" dirty="0">
                <a:solidFill>
                  <a:srgbClr val="231F20"/>
                </a:solidFill>
                <a:latin typeface="Palatino Linotype"/>
                <a:cs typeface="Palatino Linotype"/>
              </a:rPr>
              <a:t>September </a:t>
            </a:r>
            <a:r>
              <a:rPr sz="1100" spc="-45" dirty="0">
                <a:solidFill>
                  <a:srgbClr val="231F20"/>
                </a:solidFill>
                <a:latin typeface="Palatino Linotype"/>
                <a:cs typeface="Palatino Linotype"/>
              </a:rPr>
              <a:t>19,</a:t>
            </a:r>
            <a:r>
              <a:rPr sz="1100" spc="20" dirty="0">
                <a:solidFill>
                  <a:srgbClr val="231F20"/>
                </a:solidFill>
                <a:latin typeface="Palatino Linotype"/>
                <a:cs typeface="Palatino Linotype"/>
              </a:rPr>
              <a:t> </a:t>
            </a:r>
            <a:r>
              <a:rPr sz="1100" spc="30" dirty="0" smtClean="0">
                <a:solidFill>
                  <a:srgbClr val="231F20"/>
                </a:solidFill>
                <a:latin typeface="Palatino Linotype"/>
                <a:cs typeface="Palatino Linotype"/>
              </a:rPr>
              <a:t>2004</a:t>
            </a:r>
            <a:endParaRPr sz="1100" dirty="0">
              <a:latin typeface="Palatino Linotype"/>
              <a:cs typeface="Palatino Linotype"/>
            </a:endParaRPr>
          </a:p>
        </p:txBody>
      </p:sp>
      <p:sp>
        <p:nvSpPr>
          <p:cNvPr id="5" name="object 5"/>
          <p:cNvSpPr txBox="1"/>
          <p:nvPr/>
        </p:nvSpPr>
        <p:spPr>
          <a:xfrm>
            <a:off x="667429" y="3289758"/>
            <a:ext cx="458470" cy="192405"/>
          </a:xfrm>
          <a:prstGeom prst="rect">
            <a:avLst/>
          </a:prstGeom>
        </p:spPr>
        <p:txBody>
          <a:bodyPr vert="horz" wrap="square" lIns="0" tIns="0" rIns="0" bIns="0" rtlCol="0">
            <a:spAutoFit/>
          </a:bodyPr>
          <a:lstStyle/>
          <a:p>
            <a:pPr marL="12700">
              <a:lnSpc>
                <a:spcPct val="100000"/>
              </a:lnSpc>
            </a:pPr>
            <a:r>
              <a:rPr sz="1100" spc="-25" dirty="0">
                <a:solidFill>
                  <a:srgbClr val="231F20"/>
                </a:solidFill>
                <a:latin typeface="Palatino Linotype"/>
                <a:cs typeface="Palatino Linotype"/>
              </a:rPr>
              <a:t>Wh</a:t>
            </a:r>
            <a:r>
              <a:rPr sz="1100" spc="-10" dirty="0">
                <a:solidFill>
                  <a:srgbClr val="231F20"/>
                </a:solidFill>
                <a:latin typeface="Palatino Linotype"/>
                <a:cs typeface="Palatino Linotype"/>
              </a:rPr>
              <a:t>e</a:t>
            </a:r>
            <a:r>
              <a:rPr sz="1100" spc="-20" dirty="0">
                <a:solidFill>
                  <a:srgbClr val="231F20"/>
                </a:solidFill>
                <a:latin typeface="Palatino Linotype"/>
                <a:cs typeface="Palatino Linotype"/>
              </a:rPr>
              <a:t>r</a:t>
            </a:r>
            <a:r>
              <a:rPr sz="1100" spc="-15" dirty="0">
                <a:solidFill>
                  <a:srgbClr val="231F20"/>
                </a:solidFill>
                <a:latin typeface="Palatino Linotype"/>
                <a:cs typeface="Palatino Linotype"/>
              </a:rPr>
              <a:t>e:</a:t>
            </a:r>
            <a:endParaRPr sz="1100">
              <a:latin typeface="Palatino Linotype"/>
              <a:cs typeface="Palatino Linotype"/>
            </a:endParaRPr>
          </a:p>
        </p:txBody>
      </p:sp>
      <p:sp>
        <p:nvSpPr>
          <p:cNvPr id="6" name="object 6"/>
          <p:cNvSpPr txBox="1"/>
          <p:nvPr/>
        </p:nvSpPr>
        <p:spPr>
          <a:xfrm>
            <a:off x="1581723" y="3279531"/>
            <a:ext cx="1504315" cy="380365"/>
          </a:xfrm>
          <a:prstGeom prst="rect">
            <a:avLst/>
          </a:prstGeom>
        </p:spPr>
        <p:txBody>
          <a:bodyPr vert="horz" wrap="square" lIns="0" tIns="0" rIns="0" bIns="0" rtlCol="0">
            <a:spAutoFit/>
          </a:bodyPr>
          <a:lstStyle/>
          <a:p>
            <a:pPr marL="12700" marR="5080">
              <a:lnSpc>
                <a:spcPct val="106100"/>
              </a:lnSpc>
            </a:pPr>
            <a:r>
              <a:rPr sz="1100" spc="-40" dirty="0">
                <a:solidFill>
                  <a:srgbClr val="231F20"/>
                </a:solidFill>
                <a:latin typeface="Palatino Linotype"/>
                <a:cs typeface="Palatino Linotype"/>
              </a:rPr>
              <a:t>Hidden Valley </a:t>
            </a:r>
            <a:r>
              <a:rPr sz="1100" spc="-15" dirty="0">
                <a:solidFill>
                  <a:srgbClr val="231F20"/>
                </a:solidFill>
                <a:latin typeface="Palatino Linotype"/>
                <a:cs typeface="Palatino Linotype"/>
              </a:rPr>
              <a:t>MX </a:t>
            </a:r>
            <a:r>
              <a:rPr sz="1100" spc="-20" dirty="0">
                <a:solidFill>
                  <a:srgbClr val="231F20"/>
                </a:solidFill>
                <a:latin typeface="Palatino Linotype"/>
                <a:cs typeface="Palatino Linotype"/>
              </a:rPr>
              <a:t>Track  </a:t>
            </a:r>
            <a:r>
              <a:rPr sz="1100" spc="-25" dirty="0">
                <a:solidFill>
                  <a:srgbClr val="231F20"/>
                </a:solidFill>
                <a:latin typeface="Palatino Linotype"/>
                <a:cs typeface="Palatino Linotype"/>
              </a:rPr>
              <a:t>Burlison,</a:t>
            </a:r>
            <a:r>
              <a:rPr sz="1100" spc="-70" dirty="0">
                <a:solidFill>
                  <a:srgbClr val="231F20"/>
                </a:solidFill>
                <a:latin typeface="Palatino Linotype"/>
                <a:cs typeface="Palatino Linotype"/>
              </a:rPr>
              <a:t> </a:t>
            </a:r>
            <a:r>
              <a:rPr sz="1100" spc="-10" dirty="0">
                <a:solidFill>
                  <a:srgbClr val="231F20"/>
                </a:solidFill>
                <a:latin typeface="Palatino Linotype"/>
                <a:cs typeface="Palatino Linotype"/>
              </a:rPr>
              <a:t>Tennessee</a:t>
            </a:r>
            <a:endParaRPr sz="1100">
              <a:latin typeface="Palatino Linotype"/>
              <a:cs typeface="Palatino Linotype"/>
            </a:endParaRPr>
          </a:p>
        </p:txBody>
      </p:sp>
      <p:sp>
        <p:nvSpPr>
          <p:cNvPr id="7" name="object 7"/>
          <p:cNvSpPr txBox="1"/>
          <p:nvPr/>
        </p:nvSpPr>
        <p:spPr>
          <a:xfrm>
            <a:off x="667429" y="3635233"/>
            <a:ext cx="6374130" cy="5438027"/>
          </a:xfrm>
          <a:prstGeom prst="rect">
            <a:avLst/>
          </a:prstGeom>
        </p:spPr>
        <p:txBody>
          <a:bodyPr vert="horz" wrap="square" lIns="0" tIns="0" rIns="0" bIns="0" rtlCol="0">
            <a:spAutoFit/>
          </a:bodyPr>
          <a:lstStyle/>
          <a:p>
            <a:pPr marL="12700" marR="3751579">
              <a:lnSpc>
                <a:spcPct val="212100"/>
              </a:lnSpc>
              <a:tabLst>
                <a:tab pos="926465" algn="l"/>
              </a:tabLst>
            </a:pPr>
            <a:r>
              <a:rPr sz="1100" spc="-15" dirty="0">
                <a:solidFill>
                  <a:srgbClr val="231F20"/>
                </a:solidFill>
                <a:latin typeface="Palatino Linotype"/>
                <a:cs typeface="Palatino Linotype"/>
              </a:rPr>
              <a:t>Cost:	</a:t>
            </a:r>
            <a:r>
              <a:rPr sz="1100" spc="-30" dirty="0">
                <a:solidFill>
                  <a:srgbClr val="231F20"/>
                </a:solidFill>
                <a:latin typeface="Palatino Linotype"/>
                <a:cs typeface="Palatino Linotype"/>
              </a:rPr>
              <a:t>$10 </a:t>
            </a:r>
            <a:r>
              <a:rPr sz="1100" spc="-40" dirty="0">
                <a:solidFill>
                  <a:srgbClr val="231F20"/>
                </a:solidFill>
                <a:latin typeface="Palatino Linotype"/>
                <a:cs typeface="Palatino Linotype"/>
              </a:rPr>
              <a:t>and </a:t>
            </a:r>
            <a:r>
              <a:rPr sz="1100" dirty="0">
                <a:solidFill>
                  <a:srgbClr val="231F20"/>
                </a:solidFill>
                <a:latin typeface="Palatino Linotype"/>
                <a:cs typeface="Palatino Linotype"/>
              </a:rPr>
              <a:t>$30 </a:t>
            </a:r>
            <a:r>
              <a:rPr sz="1100" spc="-25" dirty="0">
                <a:solidFill>
                  <a:srgbClr val="231F20"/>
                </a:solidFill>
                <a:latin typeface="Palatino Linotype"/>
                <a:cs typeface="Palatino Linotype"/>
              </a:rPr>
              <a:t>per </a:t>
            </a:r>
            <a:r>
              <a:rPr sz="1100" dirty="0">
                <a:solidFill>
                  <a:srgbClr val="231F20"/>
                </a:solidFill>
                <a:latin typeface="Palatino Linotype"/>
                <a:cs typeface="Palatino Linotype"/>
              </a:rPr>
              <a:t>class</a:t>
            </a:r>
            <a:r>
              <a:rPr sz="1100" spc="-80" dirty="0">
                <a:solidFill>
                  <a:srgbClr val="231F20"/>
                </a:solidFill>
                <a:latin typeface="Palatino Linotype"/>
                <a:cs typeface="Palatino Linotype"/>
              </a:rPr>
              <a:t> </a:t>
            </a:r>
            <a:r>
              <a:rPr sz="1100" spc="-10" dirty="0">
                <a:solidFill>
                  <a:srgbClr val="231F20"/>
                </a:solidFill>
                <a:latin typeface="Palatino Linotype"/>
                <a:cs typeface="Palatino Linotype"/>
              </a:rPr>
              <a:t>to</a:t>
            </a:r>
            <a:r>
              <a:rPr sz="1100" spc="-35" dirty="0">
                <a:solidFill>
                  <a:srgbClr val="231F20"/>
                </a:solidFill>
                <a:latin typeface="Palatino Linotype"/>
                <a:cs typeface="Palatino Linotype"/>
              </a:rPr>
              <a:t> </a:t>
            </a:r>
            <a:r>
              <a:rPr sz="1100" spc="-5" dirty="0">
                <a:solidFill>
                  <a:srgbClr val="231F20"/>
                </a:solidFill>
                <a:latin typeface="Palatino Linotype"/>
                <a:cs typeface="Palatino Linotype"/>
              </a:rPr>
              <a:t>race </a:t>
            </a:r>
            <a:r>
              <a:rPr sz="1100" dirty="0">
                <a:solidFill>
                  <a:srgbClr val="231F20"/>
                </a:solidFill>
                <a:latin typeface="Palatino Linotype"/>
                <a:cs typeface="Palatino Linotype"/>
              </a:rPr>
              <a:t> </a:t>
            </a:r>
            <a:r>
              <a:rPr sz="1100" spc="-10" dirty="0">
                <a:solidFill>
                  <a:srgbClr val="231F20"/>
                </a:solidFill>
                <a:latin typeface="Palatino Linotype"/>
                <a:cs typeface="Palatino Linotype"/>
              </a:rPr>
              <a:t>Details </a:t>
            </a:r>
            <a:r>
              <a:rPr sz="1100" spc="-20" dirty="0">
                <a:solidFill>
                  <a:srgbClr val="231F20"/>
                </a:solidFill>
                <a:latin typeface="Palatino Linotype"/>
                <a:cs typeface="Palatino Linotype"/>
              </a:rPr>
              <a:t>of </a:t>
            </a:r>
            <a:r>
              <a:rPr sz="1100" spc="-10" dirty="0">
                <a:solidFill>
                  <a:srgbClr val="231F20"/>
                </a:solidFill>
                <a:latin typeface="Palatino Linotype"/>
                <a:cs typeface="Palatino Linotype"/>
              </a:rPr>
              <a:t>the </a:t>
            </a:r>
            <a:r>
              <a:rPr sz="1100" spc="-15" dirty="0">
                <a:solidFill>
                  <a:srgbClr val="231F20"/>
                </a:solidFill>
                <a:latin typeface="Palatino Linotype"/>
                <a:cs typeface="Palatino Linotype"/>
              </a:rPr>
              <a:t>Motocross</a:t>
            </a:r>
            <a:r>
              <a:rPr sz="1100" spc="-125" dirty="0">
                <a:solidFill>
                  <a:srgbClr val="231F20"/>
                </a:solidFill>
                <a:latin typeface="Palatino Linotype"/>
                <a:cs typeface="Palatino Linotype"/>
              </a:rPr>
              <a:t> </a:t>
            </a:r>
            <a:r>
              <a:rPr sz="1100" spc="-30" dirty="0">
                <a:solidFill>
                  <a:srgbClr val="231F20"/>
                </a:solidFill>
                <a:latin typeface="Palatino Linotype"/>
                <a:cs typeface="Palatino Linotype"/>
              </a:rPr>
              <a:t>Event:</a:t>
            </a:r>
            <a:endParaRPr sz="1100" dirty="0">
              <a:latin typeface="Palatino Linotype"/>
              <a:cs typeface="Palatino Linotype"/>
            </a:endParaRPr>
          </a:p>
          <a:p>
            <a:pPr marL="926465" indent="-268605">
              <a:lnSpc>
                <a:spcPct val="100000"/>
              </a:lnSpc>
              <a:spcBef>
                <a:spcPts val="80"/>
              </a:spcBef>
              <a:buChar char="•"/>
              <a:tabLst>
                <a:tab pos="926465" algn="l"/>
                <a:tab pos="927100" algn="l"/>
              </a:tabLst>
            </a:pPr>
            <a:r>
              <a:rPr sz="1100" spc="-20" dirty="0">
                <a:solidFill>
                  <a:srgbClr val="231F20"/>
                </a:solidFill>
                <a:latin typeface="Palatino Linotype"/>
                <a:cs typeface="Palatino Linotype"/>
              </a:rPr>
              <a:t>Fast </a:t>
            </a:r>
            <a:r>
              <a:rPr sz="1100" spc="-50" dirty="0">
                <a:solidFill>
                  <a:srgbClr val="231F20"/>
                </a:solidFill>
                <a:latin typeface="Palatino Linotype"/>
                <a:cs typeface="Palatino Linotype"/>
              </a:rPr>
              <a:t>1.8 </a:t>
            </a:r>
            <a:r>
              <a:rPr sz="1100" spc="-20" dirty="0">
                <a:solidFill>
                  <a:srgbClr val="231F20"/>
                </a:solidFill>
                <a:latin typeface="Palatino Linotype"/>
                <a:cs typeface="Palatino Linotype"/>
              </a:rPr>
              <a:t>mile Texas </a:t>
            </a:r>
            <a:r>
              <a:rPr sz="1100" spc="-15" dirty="0">
                <a:solidFill>
                  <a:srgbClr val="231F20"/>
                </a:solidFill>
                <a:latin typeface="Palatino Linotype"/>
                <a:cs typeface="Palatino Linotype"/>
              </a:rPr>
              <a:t>style national </a:t>
            </a:r>
            <a:r>
              <a:rPr sz="1100" spc="-35" dirty="0">
                <a:solidFill>
                  <a:srgbClr val="231F20"/>
                </a:solidFill>
                <a:latin typeface="Palatino Linotype"/>
                <a:cs typeface="Palatino Linotype"/>
              </a:rPr>
              <a:t>outdoor</a:t>
            </a:r>
            <a:r>
              <a:rPr sz="1100" spc="-55" dirty="0">
                <a:solidFill>
                  <a:srgbClr val="231F20"/>
                </a:solidFill>
                <a:latin typeface="Palatino Linotype"/>
                <a:cs typeface="Palatino Linotype"/>
              </a:rPr>
              <a:t> </a:t>
            </a:r>
            <a:r>
              <a:rPr sz="1100" spc="-15" dirty="0">
                <a:solidFill>
                  <a:srgbClr val="231F20"/>
                </a:solidFill>
                <a:latin typeface="Palatino Linotype"/>
                <a:cs typeface="Palatino Linotype"/>
              </a:rPr>
              <a:t>track;</a:t>
            </a:r>
            <a:endParaRPr sz="1100" dirty="0">
              <a:latin typeface="Palatino Linotype"/>
              <a:cs typeface="Palatino Linotype"/>
            </a:endParaRPr>
          </a:p>
          <a:p>
            <a:pPr marL="926465" indent="-268605">
              <a:lnSpc>
                <a:spcPct val="100000"/>
              </a:lnSpc>
              <a:spcBef>
                <a:spcPts val="80"/>
              </a:spcBef>
              <a:buChar char="•"/>
              <a:tabLst>
                <a:tab pos="926465" algn="l"/>
                <a:tab pos="927100" algn="l"/>
              </a:tabLst>
            </a:pPr>
            <a:r>
              <a:rPr sz="1100" spc="-45" dirty="0">
                <a:solidFill>
                  <a:srgbClr val="231F20"/>
                </a:solidFill>
                <a:latin typeface="Palatino Linotype"/>
                <a:cs typeface="Palatino Linotype"/>
              </a:rPr>
              <a:t>Very </a:t>
            </a:r>
            <a:r>
              <a:rPr sz="1100" spc="-5" dirty="0">
                <a:solidFill>
                  <a:srgbClr val="231F20"/>
                </a:solidFill>
                <a:latin typeface="Palatino Linotype"/>
                <a:cs typeface="Palatino Linotype"/>
              </a:rPr>
              <a:t>fast </a:t>
            </a:r>
            <a:r>
              <a:rPr sz="1100" spc="-40" dirty="0">
                <a:solidFill>
                  <a:srgbClr val="231F20"/>
                </a:solidFill>
                <a:latin typeface="Palatino Linotype"/>
                <a:cs typeface="Palatino Linotype"/>
              </a:rPr>
              <a:t>and </a:t>
            </a:r>
            <a:r>
              <a:rPr sz="1100" spc="-10" dirty="0">
                <a:solidFill>
                  <a:srgbClr val="231F20"/>
                </a:solidFill>
                <a:latin typeface="Palatino Linotype"/>
                <a:cs typeface="Palatino Linotype"/>
              </a:rPr>
              <a:t>safe track</a:t>
            </a:r>
            <a:r>
              <a:rPr sz="1100" spc="-85" dirty="0">
                <a:solidFill>
                  <a:srgbClr val="231F20"/>
                </a:solidFill>
                <a:latin typeface="Palatino Linotype"/>
                <a:cs typeface="Palatino Linotype"/>
              </a:rPr>
              <a:t> </a:t>
            </a:r>
            <a:r>
              <a:rPr sz="1100" spc="-30" dirty="0">
                <a:solidFill>
                  <a:srgbClr val="231F20"/>
                </a:solidFill>
                <a:latin typeface="Palatino Linotype"/>
                <a:cs typeface="Palatino Linotype"/>
              </a:rPr>
              <a:t>;</a:t>
            </a:r>
            <a:endParaRPr sz="1100" dirty="0">
              <a:latin typeface="Palatino Linotype"/>
              <a:cs typeface="Palatino Linotype"/>
            </a:endParaRPr>
          </a:p>
          <a:p>
            <a:pPr marL="926465" indent="-268605">
              <a:lnSpc>
                <a:spcPct val="100000"/>
              </a:lnSpc>
              <a:spcBef>
                <a:spcPts val="80"/>
              </a:spcBef>
              <a:buChar char="•"/>
              <a:tabLst>
                <a:tab pos="926465" algn="l"/>
                <a:tab pos="927100" algn="l"/>
              </a:tabLst>
            </a:pPr>
            <a:r>
              <a:rPr sz="1100" spc="-15" dirty="0">
                <a:solidFill>
                  <a:srgbClr val="231F20"/>
                </a:solidFill>
                <a:latin typeface="Palatino Linotype"/>
                <a:cs typeface="Palatino Linotype"/>
              </a:rPr>
              <a:t>Great </a:t>
            </a:r>
            <a:r>
              <a:rPr sz="1100" spc="35" dirty="0">
                <a:solidFill>
                  <a:srgbClr val="231F20"/>
                </a:solidFill>
                <a:latin typeface="Palatino Linotype"/>
                <a:cs typeface="Palatino Linotype"/>
              </a:rPr>
              <a:t>40 </a:t>
            </a:r>
            <a:r>
              <a:rPr sz="1100" spc="-20" dirty="0">
                <a:solidFill>
                  <a:srgbClr val="231F20"/>
                </a:solidFill>
                <a:latin typeface="Palatino Linotype"/>
                <a:cs typeface="Palatino Linotype"/>
              </a:rPr>
              <a:t>rider </a:t>
            </a:r>
            <a:r>
              <a:rPr sz="1100" spc="-40" dirty="0">
                <a:solidFill>
                  <a:srgbClr val="231F20"/>
                </a:solidFill>
                <a:latin typeface="Palatino Linotype"/>
                <a:cs typeface="Palatino Linotype"/>
              </a:rPr>
              <a:t>backward </a:t>
            </a:r>
            <a:r>
              <a:rPr sz="1100" spc="-15" dirty="0">
                <a:solidFill>
                  <a:srgbClr val="231F20"/>
                </a:solidFill>
                <a:latin typeface="Palatino Linotype"/>
                <a:cs typeface="Palatino Linotype"/>
              </a:rPr>
              <a:t>falling </a:t>
            </a:r>
            <a:r>
              <a:rPr sz="1100" spc="-5" dirty="0">
                <a:solidFill>
                  <a:srgbClr val="231F20"/>
                </a:solidFill>
                <a:latin typeface="Palatino Linotype"/>
                <a:cs typeface="Palatino Linotype"/>
              </a:rPr>
              <a:t>starting</a:t>
            </a:r>
            <a:r>
              <a:rPr sz="1100" spc="-175" dirty="0">
                <a:solidFill>
                  <a:srgbClr val="231F20"/>
                </a:solidFill>
                <a:latin typeface="Palatino Linotype"/>
                <a:cs typeface="Palatino Linotype"/>
              </a:rPr>
              <a:t> </a:t>
            </a:r>
            <a:r>
              <a:rPr sz="1100" spc="-10" dirty="0">
                <a:solidFill>
                  <a:srgbClr val="231F20"/>
                </a:solidFill>
                <a:latin typeface="Palatino Linotype"/>
                <a:cs typeface="Palatino Linotype"/>
              </a:rPr>
              <a:t>gate;</a:t>
            </a:r>
            <a:endParaRPr sz="1100" dirty="0">
              <a:latin typeface="Palatino Linotype"/>
              <a:cs typeface="Palatino Linotype"/>
            </a:endParaRPr>
          </a:p>
          <a:p>
            <a:pPr marL="926465" marR="782955" indent="-268605">
              <a:lnSpc>
                <a:spcPct val="106100"/>
              </a:lnSpc>
              <a:buChar char="•"/>
              <a:tabLst>
                <a:tab pos="926465" algn="l"/>
                <a:tab pos="927100" algn="l"/>
              </a:tabLst>
            </a:pPr>
            <a:r>
              <a:rPr sz="1100" spc="-20" dirty="0">
                <a:solidFill>
                  <a:srgbClr val="231F20"/>
                </a:solidFill>
                <a:latin typeface="Palatino Linotype"/>
                <a:cs typeface="Palatino Linotype"/>
              </a:rPr>
              <a:t>Track </a:t>
            </a:r>
            <a:r>
              <a:rPr sz="1100" spc="-60" dirty="0">
                <a:solidFill>
                  <a:srgbClr val="231F20"/>
                </a:solidFill>
                <a:latin typeface="Palatino Linotype"/>
                <a:cs typeface="Palatino Linotype"/>
              </a:rPr>
              <a:t>was </a:t>
            </a:r>
            <a:r>
              <a:rPr sz="1100" spc="-20" dirty="0">
                <a:solidFill>
                  <a:srgbClr val="231F20"/>
                </a:solidFill>
                <a:latin typeface="Palatino Linotype"/>
                <a:cs typeface="Palatino Linotype"/>
              </a:rPr>
              <a:t>completely </a:t>
            </a:r>
            <a:r>
              <a:rPr sz="1100" spc="-65" dirty="0">
                <a:solidFill>
                  <a:srgbClr val="231F20"/>
                </a:solidFill>
                <a:latin typeface="Palatino Linotype"/>
                <a:cs typeface="Palatino Linotype"/>
              </a:rPr>
              <a:t>new </a:t>
            </a:r>
            <a:r>
              <a:rPr sz="1100" spc="-15" dirty="0">
                <a:solidFill>
                  <a:srgbClr val="231F20"/>
                </a:solidFill>
                <a:latin typeface="Palatino Linotype"/>
                <a:cs typeface="Palatino Linotype"/>
              </a:rPr>
              <a:t>in </a:t>
            </a:r>
            <a:r>
              <a:rPr sz="1100" spc="20" dirty="0">
                <a:solidFill>
                  <a:srgbClr val="231F20"/>
                </a:solidFill>
                <a:latin typeface="Palatino Linotype"/>
                <a:cs typeface="Palatino Linotype"/>
              </a:rPr>
              <a:t>2000, </a:t>
            </a:r>
            <a:r>
              <a:rPr sz="1100" spc="-65" dirty="0">
                <a:solidFill>
                  <a:srgbClr val="231F20"/>
                </a:solidFill>
                <a:latin typeface="Palatino Linotype"/>
                <a:cs typeface="Palatino Linotype"/>
              </a:rPr>
              <a:t>new </a:t>
            </a:r>
            <a:r>
              <a:rPr sz="1100" dirty="0">
                <a:solidFill>
                  <a:srgbClr val="231F20"/>
                </a:solidFill>
                <a:latin typeface="Palatino Linotype"/>
                <a:cs typeface="Palatino Linotype"/>
              </a:rPr>
              <a:t>sections </a:t>
            </a:r>
            <a:r>
              <a:rPr sz="1100" spc="-40" dirty="0">
                <a:solidFill>
                  <a:srgbClr val="231F20"/>
                </a:solidFill>
                <a:latin typeface="Palatino Linotype"/>
                <a:cs typeface="Palatino Linotype"/>
              </a:rPr>
              <a:t>and </a:t>
            </a:r>
            <a:r>
              <a:rPr sz="1100" spc="-30" dirty="0">
                <a:solidFill>
                  <a:srgbClr val="231F20"/>
                </a:solidFill>
                <a:latin typeface="Palatino Linotype"/>
                <a:cs typeface="Palatino Linotype"/>
              </a:rPr>
              <a:t>improvements </a:t>
            </a:r>
            <a:r>
              <a:rPr sz="1100" spc="-35" dirty="0">
                <a:solidFill>
                  <a:srgbClr val="231F20"/>
                </a:solidFill>
                <a:latin typeface="Palatino Linotype"/>
                <a:cs typeface="Palatino Linotype"/>
              </a:rPr>
              <a:t>have </a:t>
            </a:r>
            <a:r>
              <a:rPr sz="1100" spc="-5" dirty="0">
                <a:solidFill>
                  <a:srgbClr val="231F20"/>
                </a:solidFill>
                <a:latin typeface="Palatino Linotype"/>
                <a:cs typeface="Palatino Linotype"/>
              </a:rPr>
              <a:t>been  </a:t>
            </a:r>
            <a:r>
              <a:rPr sz="1100" spc="-40" dirty="0">
                <a:solidFill>
                  <a:srgbClr val="231F20"/>
                </a:solidFill>
                <a:latin typeface="Palatino Linotype"/>
                <a:cs typeface="Palatino Linotype"/>
              </a:rPr>
              <a:t>made </a:t>
            </a:r>
            <a:r>
              <a:rPr sz="1100" spc="-30" dirty="0">
                <a:solidFill>
                  <a:srgbClr val="231F20"/>
                </a:solidFill>
                <a:latin typeface="Palatino Linotype"/>
                <a:cs typeface="Palatino Linotype"/>
              </a:rPr>
              <a:t>every</a:t>
            </a:r>
            <a:r>
              <a:rPr sz="1100" spc="-75" dirty="0">
                <a:solidFill>
                  <a:srgbClr val="231F20"/>
                </a:solidFill>
                <a:latin typeface="Palatino Linotype"/>
                <a:cs typeface="Palatino Linotype"/>
              </a:rPr>
              <a:t> </a:t>
            </a:r>
            <a:r>
              <a:rPr sz="1100" spc="-30" dirty="0">
                <a:solidFill>
                  <a:srgbClr val="231F20"/>
                </a:solidFill>
                <a:latin typeface="Palatino Linotype"/>
                <a:cs typeface="Palatino Linotype"/>
              </a:rPr>
              <a:t>year;</a:t>
            </a:r>
            <a:endParaRPr sz="1100" dirty="0">
              <a:latin typeface="Palatino Linotype"/>
              <a:cs typeface="Palatino Linotype"/>
            </a:endParaRPr>
          </a:p>
          <a:p>
            <a:pPr marL="926465" indent="-268605">
              <a:lnSpc>
                <a:spcPct val="100000"/>
              </a:lnSpc>
              <a:spcBef>
                <a:spcPts val="80"/>
              </a:spcBef>
              <a:buChar char="•"/>
              <a:tabLst>
                <a:tab pos="926465" algn="l"/>
                <a:tab pos="927100" algn="l"/>
              </a:tabLst>
            </a:pPr>
            <a:r>
              <a:rPr sz="1100" spc="-20" dirty="0">
                <a:solidFill>
                  <a:srgbClr val="231F20"/>
                </a:solidFill>
                <a:latin typeface="Palatino Linotype"/>
                <a:cs typeface="Palatino Linotype"/>
              </a:rPr>
              <a:t>Designed </a:t>
            </a:r>
            <a:r>
              <a:rPr sz="1100" spc="-40" dirty="0">
                <a:solidFill>
                  <a:srgbClr val="231F20"/>
                </a:solidFill>
                <a:latin typeface="Palatino Linotype"/>
                <a:cs typeface="Palatino Linotype"/>
              </a:rPr>
              <a:t>and </a:t>
            </a:r>
            <a:r>
              <a:rPr sz="1100" spc="-20" dirty="0">
                <a:solidFill>
                  <a:srgbClr val="231F20"/>
                </a:solidFill>
                <a:latin typeface="Palatino Linotype"/>
                <a:cs typeface="Palatino Linotype"/>
              </a:rPr>
              <a:t>built </a:t>
            </a:r>
            <a:r>
              <a:rPr sz="1100" spc="-40" dirty="0">
                <a:solidFill>
                  <a:srgbClr val="231F20"/>
                </a:solidFill>
                <a:latin typeface="Palatino Linotype"/>
                <a:cs typeface="Palatino Linotype"/>
              </a:rPr>
              <a:t>by </a:t>
            </a:r>
            <a:r>
              <a:rPr sz="1100" spc="-30" dirty="0">
                <a:solidFill>
                  <a:srgbClr val="231F20"/>
                </a:solidFill>
                <a:latin typeface="Palatino Linotype"/>
                <a:cs typeface="Palatino Linotype"/>
              </a:rPr>
              <a:t>Trey </a:t>
            </a:r>
            <a:r>
              <a:rPr sz="1100" spc="-15" dirty="0">
                <a:solidFill>
                  <a:srgbClr val="231F20"/>
                </a:solidFill>
                <a:latin typeface="Palatino Linotype"/>
                <a:cs typeface="Palatino Linotype"/>
              </a:rPr>
              <a:t>Clingfrost, </a:t>
            </a:r>
            <a:r>
              <a:rPr sz="1100" spc="-25" dirty="0">
                <a:solidFill>
                  <a:srgbClr val="231F20"/>
                </a:solidFill>
                <a:latin typeface="Palatino Linotype"/>
                <a:cs typeface="Palatino Linotype"/>
              </a:rPr>
              <a:t>owner/operator </a:t>
            </a:r>
            <a:r>
              <a:rPr sz="1100" spc="-20" dirty="0">
                <a:solidFill>
                  <a:srgbClr val="231F20"/>
                </a:solidFill>
                <a:latin typeface="Palatino Linotype"/>
                <a:cs typeface="Palatino Linotype"/>
              </a:rPr>
              <a:t>of </a:t>
            </a:r>
            <a:r>
              <a:rPr sz="1100" spc="-50" dirty="0">
                <a:solidFill>
                  <a:srgbClr val="231F20"/>
                </a:solidFill>
                <a:latin typeface="Palatino Linotype"/>
                <a:cs typeface="Palatino Linotype"/>
              </a:rPr>
              <a:t>Swan </a:t>
            </a:r>
            <a:r>
              <a:rPr sz="1100" spc="-15" dirty="0">
                <a:solidFill>
                  <a:srgbClr val="231F20"/>
                </a:solidFill>
                <a:latin typeface="Palatino Linotype"/>
                <a:cs typeface="Palatino Linotype"/>
              </a:rPr>
              <a:t>Cycle</a:t>
            </a:r>
            <a:r>
              <a:rPr sz="1100" spc="20" dirty="0">
                <a:solidFill>
                  <a:srgbClr val="231F20"/>
                </a:solidFill>
                <a:latin typeface="Palatino Linotype"/>
                <a:cs typeface="Palatino Linotype"/>
              </a:rPr>
              <a:t> </a:t>
            </a:r>
            <a:r>
              <a:rPr sz="1100" spc="-30" dirty="0">
                <a:solidFill>
                  <a:srgbClr val="231F20"/>
                </a:solidFill>
                <a:latin typeface="Palatino Linotype"/>
                <a:cs typeface="Palatino Linotype"/>
              </a:rPr>
              <a:t>Park;</a:t>
            </a:r>
            <a:endParaRPr sz="1100" dirty="0">
              <a:latin typeface="Palatino Linotype"/>
              <a:cs typeface="Palatino Linotype"/>
            </a:endParaRPr>
          </a:p>
          <a:p>
            <a:pPr marL="926465" indent="-268605">
              <a:lnSpc>
                <a:spcPct val="100000"/>
              </a:lnSpc>
              <a:spcBef>
                <a:spcPts val="80"/>
              </a:spcBef>
              <a:buChar char="•"/>
              <a:tabLst>
                <a:tab pos="926465" algn="l"/>
                <a:tab pos="927100" algn="l"/>
              </a:tabLst>
            </a:pPr>
            <a:r>
              <a:rPr sz="1100" spc="-5" dirty="0">
                <a:solidFill>
                  <a:srgbClr val="231F20"/>
                </a:solidFill>
                <a:latin typeface="Palatino Linotype"/>
                <a:cs typeface="Palatino Linotype"/>
              </a:rPr>
              <a:t>Gates </a:t>
            </a:r>
            <a:r>
              <a:rPr sz="1100" spc="-50" dirty="0">
                <a:solidFill>
                  <a:srgbClr val="231F20"/>
                </a:solidFill>
                <a:latin typeface="Palatino Linotype"/>
                <a:cs typeface="Palatino Linotype"/>
              </a:rPr>
              <a:t>will </a:t>
            </a:r>
            <a:r>
              <a:rPr sz="1100" spc="-25" dirty="0">
                <a:solidFill>
                  <a:srgbClr val="231F20"/>
                </a:solidFill>
                <a:latin typeface="Palatino Linotype"/>
                <a:cs typeface="Palatino Linotype"/>
              </a:rPr>
              <a:t>open </a:t>
            </a:r>
            <a:r>
              <a:rPr sz="1100" spc="-5" dirty="0">
                <a:solidFill>
                  <a:srgbClr val="231F20"/>
                </a:solidFill>
                <a:latin typeface="Palatino Linotype"/>
                <a:cs typeface="Palatino Linotype"/>
              </a:rPr>
              <a:t>at </a:t>
            </a:r>
            <a:r>
              <a:rPr sz="1100" spc="35" dirty="0">
                <a:solidFill>
                  <a:srgbClr val="231F20"/>
                </a:solidFill>
                <a:latin typeface="Palatino Linotype"/>
                <a:cs typeface="Palatino Linotype"/>
              </a:rPr>
              <a:t>6</a:t>
            </a:r>
            <a:r>
              <a:rPr sz="1100" spc="-105" dirty="0">
                <a:solidFill>
                  <a:srgbClr val="231F20"/>
                </a:solidFill>
                <a:latin typeface="Palatino Linotype"/>
                <a:cs typeface="Palatino Linotype"/>
              </a:rPr>
              <a:t> </a:t>
            </a:r>
            <a:r>
              <a:rPr sz="1100" spc="-40" dirty="0">
                <a:solidFill>
                  <a:srgbClr val="231F20"/>
                </a:solidFill>
                <a:latin typeface="Palatino Linotype"/>
                <a:cs typeface="Palatino Linotype"/>
              </a:rPr>
              <a:t>a.m.;</a:t>
            </a:r>
            <a:endParaRPr sz="1100" dirty="0">
              <a:latin typeface="Palatino Linotype"/>
              <a:cs typeface="Palatino Linotype"/>
            </a:endParaRPr>
          </a:p>
          <a:p>
            <a:pPr marL="926465" indent="-268605">
              <a:lnSpc>
                <a:spcPct val="100000"/>
              </a:lnSpc>
              <a:spcBef>
                <a:spcPts val="80"/>
              </a:spcBef>
              <a:buChar char="•"/>
              <a:tabLst>
                <a:tab pos="926465" algn="l"/>
                <a:tab pos="927100" algn="l"/>
              </a:tabLst>
            </a:pPr>
            <a:r>
              <a:rPr sz="1100" spc="-20" dirty="0">
                <a:solidFill>
                  <a:srgbClr val="231F20"/>
                </a:solidFill>
                <a:latin typeface="Palatino Linotype"/>
                <a:cs typeface="Palatino Linotype"/>
              </a:rPr>
              <a:t>Sign-up </a:t>
            </a:r>
            <a:r>
              <a:rPr sz="1100" dirty="0">
                <a:solidFill>
                  <a:srgbClr val="231F20"/>
                </a:solidFill>
                <a:latin typeface="Palatino Linotype"/>
                <a:cs typeface="Palatino Linotype"/>
              </a:rPr>
              <a:t>starts </a:t>
            </a:r>
            <a:r>
              <a:rPr sz="1100" spc="-5" dirty="0">
                <a:solidFill>
                  <a:srgbClr val="231F20"/>
                </a:solidFill>
                <a:latin typeface="Palatino Linotype"/>
                <a:cs typeface="Palatino Linotype"/>
              </a:rPr>
              <a:t>at </a:t>
            </a:r>
            <a:r>
              <a:rPr sz="1100" spc="-35" dirty="0">
                <a:solidFill>
                  <a:srgbClr val="231F20"/>
                </a:solidFill>
                <a:latin typeface="Palatino Linotype"/>
                <a:cs typeface="Palatino Linotype"/>
              </a:rPr>
              <a:t>7 </a:t>
            </a:r>
            <a:r>
              <a:rPr sz="1100" spc="-40" dirty="0">
                <a:solidFill>
                  <a:srgbClr val="231F20"/>
                </a:solidFill>
                <a:latin typeface="Palatino Linotype"/>
                <a:cs typeface="Palatino Linotype"/>
              </a:rPr>
              <a:t>a.m.;</a:t>
            </a:r>
            <a:r>
              <a:rPr sz="1100" spc="-135" dirty="0">
                <a:solidFill>
                  <a:srgbClr val="231F20"/>
                </a:solidFill>
                <a:latin typeface="Palatino Linotype"/>
                <a:cs typeface="Palatino Linotype"/>
              </a:rPr>
              <a:t> </a:t>
            </a:r>
            <a:r>
              <a:rPr sz="1100" spc="-40" dirty="0">
                <a:solidFill>
                  <a:srgbClr val="231F20"/>
                </a:solidFill>
                <a:latin typeface="Palatino Linotype"/>
                <a:cs typeface="Palatino Linotype"/>
              </a:rPr>
              <a:t>and</a:t>
            </a:r>
            <a:endParaRPr sz="1100" dirty="0">
              <a:latin typeface="Palatino Linotype"/>
              <a:cs typeface="Palatino Linotype"/>
            </a:endParaRPr>
          </a:p>
          <a:p>
            <a:pPr marL="926465" indent="-268605">
              <a:lnSpc>
                <a:spcPct val="100000"/>
              </a:lnSpc>
              <a:spcBef>
                <a:spcPts val="80"/>
              </a:spcBef>
              <a:buChar char="•"/>
              <a:tabLst>
                <a:tab pos="926465" algn="l"/>
                <a:tab pos="927100" algn="l"/>
              </a:tabLst>
            </a:pPr>
            <a:r>
              <a:rPr sz="1100" spc="-5" dirty="0">
                <a:solidFill>
                  <a:srgbClr val="231F20"/>
                </a:solidFill>
                <a:latin typeface="Palatino Linotype"/>
                <a:cs typeface="Palatino Linotype"/>
              </a:rPr>
              <a:t>Practice </a:t>
            </a:r>
            <a:r>
              <a:rPr sz="1100" spc="-50" dirty="0">
                <a:solidFill>
                  <a:srgbClr val="231F20"/>
                </a:solidFill>
                <a:latin typeface="Palatino Linotype"/>
                <a:cs typeface="Palatino Linotype"/>
              </a:rPr>
              <a:t>will </a:t>
            </a:r>
            <a:r>
              <a:rPr sz="1100" spc="-5" dirty="0">
                <a:solidFill>
                  <a:srgbClr val="231F20"/>
                </a:solidFill>
                <a:latin typeface="Palatino Linotype"/>
                <a:cs typeface="Palatino Linotype"/>
              </a:rPr>
              <a:t>begin at </a:t>
            </a:r>
            <a:r>
              <a:rPr sz="1100" spc="35" dirty="0">
                <a:solidFill>
                  <a:srgbClr val="231F20"/>
                </a:solidFill>
                <a:latin typeface="Palatino Linotype"/>
                <a:cs typeface="Palatino Linotype"/>
              </a:rPr>
              <a:t>9 </a:t>
            </a:r>
            <a:r>
              <a:rPr sz="1100" spc="-45" dirty="0">
                <a:solidFill>
                  <a:srgbClr val="231F20"/>
                </a:solidFill>
                <a:latin typeface="Palatino Linotype"/>
                <a:cs typeface="Palatino Linotype"/>
              </a:rPr>
              <a:t>a.m. </a:t>
            </a:r>
            <a:r>
              <a:rPr sz="1100" spc="-40" dirty="0">
                <a:solidFill>
                  <a:srgbClr val="231F20"/>
                </a:solidFill>
                <a:latin typeface="Palatino Linotype"/>
                <a:cs typeface="Palatino Linotype"/>
              </a:rPr>
              <a:t>and </a:t>
            </a:r>
            <a:r>
              <a:rPr sz="1100" spc="-10" dirty="0">
                <a:solidFill>
                  <a:srgbClr val="231F20"/>
                </a:solidFill>
                <a:latin typeface="Palatino Linotype"/>
                <a:cs typeface="Palatino Linotype"/>
              </a:rPr>
              <a:t>racing </a:t>
            </a:r>
            <a:r>
              <a:rPr sz="1100" spc="-50" dirty="0">
                <a:solidFill>
                  <a:srgbClr val="231F20"/>
                </a:solidFill>
                <a:latin typeface="Palatino Linotype"/>
                <a:cs typeface="Palatino Linotype"/>
              </a:rPr>
              <a:t>will </a:t>
            </a:r>
            <a:r>
              <a:rPr sz="1100" spc="-25" dirty="0">
                <a:solidFill>
                  <a:srgbClr val="231F20"/>
                </a:solidFill>
                <a:latin typeface="Palatino Linotype"/>
                <a:cs typeface="Palatino Linotype"/>
              </a:rPr>
              <a:t>immediately</a:t>
            </a:r>
            <a:r>
              <a:rPr sz="1100" spc="-90" dirty="0">
                <a:solidFill>
                  <a:srgbClr val="231F20"/>
                </a:solidFill>
                <a:latin typeface="Palatino Linotype"/>
                <a:cs typeface="Palatino Linotype"/>
              </a:rPr>
              <a:t> </a:t>
            </a:r>
            <a:r>
              <a:rPr sz="1100" spc="-50" dirty="0">
                <a:solidFill>
                  <a:srgbClr val="231F20"/>
                </a:solidFill>
                <a:latin typeface="Palatino Linotype"/>
                <a:cs typeface="Palatino Linotype"/>
              </a:rPr>
              <a:t>follow.</a:t>
            </a:r>
            <a:endParaRPr sz="1100" dirty="0">
              <a:latin typeface="Palatino Linotype"/>
              <a:cs typeface="Palatino Linotype"/>
            </a:endParaRPr>
          </a:p>
          <a:p>
            <a:pPr>
              <a:lnSpc>
                <a:spcPct val="100000"/>
              </a:lnSpc>
            </a:pPr>
            <a:endParaRPr sz="1400" dirty="0">
              <a:latin typeface="Times New Roman"/>
              <a:cs typeface="Times New Roman"/>
            </a:endParaRPr>
          </a:p>
          <a:p>
            <a:pPr marL="12700" marR="14604">
              <a:lnSpc>
                <a:spcPct val="106100"/>
              </a:lnSpc>
              <a:spcBef>
                <a:spcPts val="1190"/>
              </a:spcBef>
            </a:pPr>
            <a:r>
              <a:rPr sz="1100" spc="-5" dirty="0" smtClean="0">
                <a:solidFill>
                  <a:srgbClr val="231F20"/>
                </a:solidFill>
                <a:latin typeface="Palatino Linotype"/>
                <a:cs typeface="Palatino Linotype"/>
              </a:rPr>
              <a:t>First </a:t>
            </a:r>
            <a:r>
              <a:rPr sz="1100" spc="-30" dirty="0">
                <a:solidFill>
                  <a:srgbClr val="231F20"/>
                </a:solidFill>
                <a:latin typeface="Palatino Linotype"/>
                <a:cs typeface="Palatino Linotype"/>
              </a:rPr>
              <a:t>Candle </a:t>
            </a:r>
            <a:r>
              <a:rPr sz="1100" dirty="0">
                <a:solidFill>
                  <a:srgbClr val="231F20"/>
                </a:solidFill>
                <a:latin typeface="Palatino Linotype"/>
                <a:cs typeface="Palatino Linotype"/>
              </a:rPr>
              <a:t>is </a:t>
            </a:r>
            <a:r>
              <a:rPr sz="1100" spc="-10" dirty="0">
                <a:solidFill>
                  <a:srgbClr val="231F20"/>
                </a:solidFill>
                <a:latin typeface="Palatino Linotype"/>
                <a:cs typeface="Palatino Linotype"/>
              </a:rPr>
              <a:t>a </a:t>
            </a:r>
            <a:r>
              <a:rPr sz="1100" spc="-15" dirty="0">
                <a:solidFill>
                  <a:srgbClr val="231F20"/>
                </a:solidFill>
                <a:latin typeface="Palatino Linotype"/>
                <a:cs typeface="Palatino Linotype"/>
              </a:rPr>
              <a:t>national </a:t>
            </a:r>
            <a:r>
              <a:rPr sz="1100" spc="-30" dirty="0">
                <a:solidFill>
                  <a:srgbClr val="231F20"/>
                </a:solidFill>
                <a:latin typeface="Palatino Linotype"/>
                <a:cs typeface="Palatino Linotype"/>
              </a:rPr>
              <a:t>nonprofit </a:t>
            </a:r>
            <a:r>
              <a:rPr sz="1100" spc="-20" dirty="0">
                <a:solidFill>
                  <a:srgbClr val="231F20"/>
                </a:solidFill>
                <a:latin typeface="Palatino Linotype"/>
                <a:cs typeface="Palatino Linotype"/>
              </a:rPr>
              <a:t>health organization </a:t>
            </a:r>
            <a:r>
              <a:rPr sz="1100" spc="-15" dirty="0">
                <a:solidFill>
                  <a:srgbClr val="231F20"/>
                </a:solidFill>
                <a:latin typeface="Palatino Linotype"/>
                <a:cs typeface="Palatino Linotype"/>
              </a:rPr>
              <a:t>uniting </a:t>
            </a:r>
            <a:r>
              <a:rPr sz="1100" spc="-20" dirty="0">
                <a:solidFill>
                  <a:srgbClr val="231F20"/>
                </a:solidFill>
                <a:latin typeface="Palatino Linotype"/>
                <a:cs typeface="Palatino Linotype"/>
              </a:rPr>
              <a:t>parents, </a:t>
            </a:r>
            <a:r>
              <a:rPr sz="1100" spc="-10" dirty="0">
                <a:solidFill>
                  <a:srgbClr val="231F20"/>
                </a:solidFill>
                <a:latin typeface="Palatino Linotype"/>
                <a:cs typeface="Palatino Linotype"/>
              </a:rPr>
              <a:t>caregivers </a:t>
            </a:r>
            <a:r>
              <a:rPr sz="1100" spc="-40" dirty="0">
                <a:solidFill>
                  <a:srgbClr val="231F20"/>
                </a:solidFill>
                <a:latin typeface="Palatino Linotype"/>
                <a:cs typeface="Palatino Linotype"/>
              </a:rPr>
              <a:t>and </a:t>
            </a:r>
            <a:r>
              <a:rPr sz="1100" spc="-10" dirty="0">
                <a:solidFill>
                  <a:srgbClr val="231F20"/>
                </a:solidFill>
                <a:latin typeface="Palatino Linotype"/>
                <a:cs typeface="Palatino Linotype"/>
              </a:rPr>
              <a:t>researchers </a:t>
            </a:r>
            <a:r>
              <a:rPr sz="1100" spc="-20" dirty="0" smtClean="0">
                <a:solidFill>
                  <a:srgbClr val="231F20"/>
                </a:solidFill>
                <a:latin typeface="Palatino Linotype"/>
                <a:cs typeface="Palatino Linotype"/>
              </a:rPr>
              <a:t>nation</a:t>
            </a:r>
            <a:r>
              <a:rPr sz="1100" spc="-55" dirty="0" smtClean="0">
                <a:solidFill>
                  <a:srgbClr val="231F20"/>
                </a:solidFill>
                <a:latin typeface="Palatino Linotype"/>
                <a:cs typeface="Palatino Linotype"/>
              </a:rPr>
              <a:t>wide </a:t>
            </a:r>
            <a:r>
              <a:rPr sz="1100" spc="-45" dirty="0">
                <a:solidFill>
                  <a:srgbClr val="231F20"/>
                </a:solidFill>
                <a:latin typeface="Palatino Linotype"/>
                <a:cs typeface="Palatino Linotype"/>
              </a:rPr>
              <a:t>with </a:t>
            </a:r>
            <a:r>
              <a:rPr sz="1100" spc="-25" dirty="0">
                <a:solidFill>
                  <a:srgbClr val="231F20"/>
                </a:solidFill>
                <a:latin typeface="Palatino Linotype"/>
                <a:cs typeface="Palatino Linotype"/>
              </a:rPr>
              <a:t>government, </a:t>
            </a:r>
            <a:r>
              <a:rPr sz="1100" spc="-10" dirty="0">
                <a:solidFill>
                  <a:srgbClr val="231F20"/>
                </a:solidFill>
                <a:latin typeface="Palatino Linotype"/>
                <a:cs typeface="Palatino Linotype"/>
              </a:rPr>
              <a:t>business </a:t>
            </a:r>
            <a:r>
              <a:rPr sz="1100" spc="-40" dirty="0">
                <a:solidFill>
                  <a:srgbClr val="231F20"/>
                </a:solidFill>
                <a:latin typeface="Palatino Linotype"/>
                <a:cs typeface="Palatino Linotype"/>
              </a:rPr>
              <a:t>and </a:t>
            </a:r>
            <a:r>
              <a:rPr sz="1100" spc="-30" dirty="0">
                <a:solidFill>
                  <a:srgbClr val="231F20"/>
                </a:solidFill>
                <a:latin typeface="Palatino Linotype"/>
                <a:cs typeface="Palatino Linotype"/>
              </a:rPr>
              <a:t>community </a:t>
            </a:r>
            <a:r>
              <a:rPr sz="1100" spc="-5" dirty="0">
                <a:solidFill>
                  <a:srgbClr val="231F20"/>
                </a:solidFill>
                <a:latin typeface="Palatino Linotype"/>
                <a:cs typeface="Palatino Linotype"/>
              </a:rPr>
              <a:t>service </a:t>
            </a:r>
            <a:r>
              <a:rPr sz="1100" spc="-30" dirty="0">
                <a:solidFill>
                  <a:srgbClr val="231F20"/>
                </a:solidFill>
                <a:latin typeface="Palatino Linotype"/>
                <a:cs typeface="Palatino Linotype"/>
              </a:rPr>
              <a:t>groups </a:t>
            </a:r>
            <a:r>
              <a:rPr sz="1100" spc="-10" dirty="0">
                <a:solidFill>
                  <a:srgbClr val="231F20"/>
                </a:solidFill>
                <a:latin typeface="Palatino Linotype"/>
                <a:cs typeface="Palatino Linotype"/>
              </a:rPr>
              <a:t>to </a:t>
            </a:r>
            <a:r>
              <a:rPr sz="1100" spc="-25" dirty="0">
                <a:solidFill>
                  <a:srgbClr val="231F20"/>
                </a:solidFill>
                <a:latin typeface="Palatino Linotype"/>
                <a:cs typeface="Palatino Linotype"/>
              </a:rPr>
              <a:t>advance </a:t>
            </a:r>
            <a:r>
              <a:rPr sz="1100" spc="-15" dirty="0">
                <a:solidFill>
                  <a:srgbClr val="231F20"/>
                </a:solidFill>
                <a:latin typeface="Palatino Linotype"/>
                <a:cs typeface="Palatino Linotype"/>
              </a:rPr>
              <a:t>infant </a:t>
            </a:r>
            <a:r>
              <a:rPr sz="1100" spc="-20" dirty="0">
                <a:solidFill>
                  <a:srgbClr val="231F20"/>
                </a:solidFill>
                <a:latin typeface="Palatino Linotype"/>
                <a:cs typeface="Palatino Linotype"/>
              </a:rPr>
              <a:t>health </a:t>
            </a:r>
            <a:r>
              <a:rPr sz="1100" spc="-40" dirty="0">
                <a:solidFill>
                  <a:srgbClr val="231F20"/>
                </a:solidFill>
                <a:latin typeface="Palatino Linotype"/>
                <a:cs typeface="Palatino Linotype"/>
              </a:rPr>
              <a:t>and</a:t>
            </a:r>
            <a:r>
              <a:rPr sz="1100" spc="50" dirty="0">
                <a:solidFill>
                  <a:srgbClr val="231F20"/>
                </a:solidFill>
                <a:latin typeface="Palatino Linotype"/>
                <a:cs typeface="Palatino Linotype"/>
              </a:rPr>
              <a:t> </a:t>
            </a:r>
            <a:r>
              <a:rPr sz="1100" spc="-35" dirty="0">
                <a:solidFill>
                  <a:srgbClr val="231F20"/>
                </a:solidFill>
                <a:latin typeface="Palatino Linotype"/>
                <a:cs typeface="Palatino Linotype"/>
              </a:rPr>
              <a:t>survival.</a:t>
            </a:r>
            <a:endParaRPr sz="1100" dirty="0">
              <a:latin typeface="Palatino Linotype"/>
              <a:cs typeface="Palatino Linotype"/>
            </a:endParaRPr>
          </a:p>
          <a:p>
            <a:pPr>
              <a:lnSpc>
                <a:spcPct val="100000"/>
              </a:lnSpc>
              <a:spcBef>
                <a:spcPts val="15"/>
              </a:spcBef>
            </a:pPr>
            <a:endParaRPr sz="1200" dirty="0">
              <a:latin typeface="Times New Roman"/>
              <a:cs typeface="Times New Roman"/>
            </a:endParaRPr>
          </a:p>
          <a:p>
            <a:pPr marL="12700" marR="5080">
              <a:lnSpc>
                <a:spcPct val="106100"/>
              </a:lnSpc>
              <a:spcBef>
                <a:spcPts val="5"/>
              </a:spcBef>
            </a:pPr>
            <a:r>
              <a:rPr sz="1100" spc="5" dirty="0">
                <a:solidFill>
                  <a:srgbClr val="231F20"/>
                </a:solidFill>
                <a:latin typeface="Palatino Linotype"/>
                <a:cs typeface="Palatino Linotype"/>
              </a:rPr>
              <a:t>It </a:t>
            </a:r>
            <a:r>
              <a:rPr sz="1100" dirty="0">
                <a:solidFill>
                  <a:srgbClr val="231F20"/>
                </a:solidFill>
                <a:latin typeface="Palatino Linotype"/>
                <a:cs typeface="Palatino Linotype"/>
              </a:rPr>
              <a:t>is </a:t>
            </a:r>
            <a:r>
              <a:rPr sz="1100" spc="-10" dirty="0">
                <a:solidFill>
                  <a:srgbClr val="231F20"/>
                </a:solidFill>
                <a:latin typeface="Palatino Linotype"/>
                <a:cs typeface="Palatino Linotype"/>
              </a:rPr>
              <a:t>their </a:t>
            </a:r>
            <a:r>
              <a:rPr sz="1100" spc="-15" dirty="0">
                <a:solidFill>
                  <a:srgbClr val="231F20"/>
                </a:solidFill>
                <a:latin typeface="Palatino Linotype"/>
                <a:cs typeface="Palatino Linotype"/>
              </a:rPr>
              <a:t>mission </a:t>
            </a:r>
            <a:r>
              <a:rPr sz="1100" dirty="0">
                <a:solidFill>
                  <a:srgbClr val="231F20"/>
                </a:solidFill>
                <a:latin typeface="Palatino Linotype"/>
                <a:cs typeface="Palatino Linotype"/>
              </a:rPr>
              <a:t>is </a:t>
            </a:r>
            <a:r>
              <a:rPr sz="1100" spc="-10" dirty="0">
                <a:solidFill>
                  <a:srgbClr val="231F20"/>
                </a:solidFill>
                <a:latin typeface="Palatino Linotype"/>
                <a:cs typeface="Palatino Linotype"/>
              </a:rPr>
              <a:t>to </a:t>
            </a:r>
            <a:r>
              <a:rPr sz="1100" spc="-30" dirty="0">
                <a:solidFill>
                  <a:srgbClr val="231F20"/>
                </a:solidFill>
                <a:latin typeface="Palatino Linotype"/>
                <a:cs typeface="Palatino Linotype"/>
              </a:rPr>
              <a:t>promote </a:t>
            </a:r>
            <a:r>
              <a:rPr sz="1100" spc="-10" dirty="0">
                <a:solidFill>
                  <a:srgbClr val="231F20"/>
                </a:solidFill>
                <a:latin typeface="Palatino Linotype"/>
                <a:cs typeface="Palatino Linotype"/>
              </a:rPr>
              <a:t>safe pregnancies </a:t>
            </a:r>
            <a:r>
              <a:rPr sz="1100" spc="-40" dirty="0">
                <a:solidFill>
                  <a:srgbClr val="231F20"/>
                </a:solidFill>
                <a:latin typeface="Palatino Linotype"/>
                <a:cs typeface="Palatino Linotype"/>
              </a:rPr>
              <a:t>and </a:t>
            </a:r>
            <a:r>
              <a:rPr sz="1100" spc="-10" dirty="0">
                <a:solidFill>
                  <a:srgbClr val="231F20"/>
                </a:solidFill>
                <a:latin typeface="Palatino Linotype"/>
                <a:cs typeface="Palatino Linotype"/>
              </a:rPr>
              <a:t>the </a:t>
            </a:r>
            <a:r>
              <a:rPr sz="1100" spc="-30" dirty="0">
                <a:solidFill>
                  <a:srgbClr val="231F20"/>
                </a:solidFill>
                <a:latin typeface="Palatino Linotype"/>
                <a:cs typeface="Palatino Linotype"/>
              </a:rPr>
              <a:t>survival </a:t>
            </a:r>
            <a:r>
              <a:rPr sz="1100" spc="-20" dirty="0">
                <a:solidFill>
                  <a:srgbClr val="231F20"/>
                </a:solidFill>
                <a:latin typeface="Palatino Linotype"/>
                <a:cs typeface="Palatino Linotype"/>
              </a:rPr>
              <a:t>of </a:t>
            </a:r>
            <a:r>
              <a:rPr sz="1100" spc="-5" dirty="0">
                <a:solidFill>
                  <a:srgbClr val="231F20"/>
                </a:solidFill>
                <a:latin typeface="Palatino Linotype"/>
                <a:cs typeface="Palatino Linotype"/>
              </a:rPr>
              <a:t>babies </a:t>
            </a:r>
            <a:r>
              <a:rPr sz="1100" spc="-25" dirty="0">
                <a:solidFill>
                  <a:srgbClr val="231F20"/>
                </a:solidFill>
                <a:latin typeface="Palatino Linotype"/>
                <a:cs typeface="Palatino Linotype"/>
              </a:rPr>
              <a:t>through </a:t>
            </a:r>
            <a:r>
              <a:rPr sz="1100" spc="-10" dirty="0">
                <a:solidFill>
                  <a:srgbClr val="231F20"/>
                </a:solidFill>
                <a:latin typeface="Palatino Linotype"/>
                <a:cs typeface="Palatino Linotype"/>
              </a:rPr>
              <a:t>the </a:t>
            </a:r>
            <a:r>
              <a:rPr sz="1100" spc="-15" dirty="0">
                <a:solidFill>
                  <a:srgbClr val="231F20"/>
                </a:solidFill>
                <a:latin typeface="Palatino Linotype"/>
                <a:cs typeface="Palatino Linotype"/>
              </a:rPr>
              <a:t>first </a:t>
            </a:r>
            <a:r>
              <a:rPr sz="1100" spc="-20" dirty="0">
                <a:solidFill>
                  <a:srgbClr val="231F20"/>
                </a:solidFill>
                <a:latin typeface="Palatino Linotype"/>
                <a:cs typeface="Palatino Linotype"/>
              </a:rPr>
              <a:t>years of </a:t>
            </a:r>
            <a:r>
              <a:rPr sz="1100" spc="-25" dirty="0">
                <a:solidFill>
                  <a:srgbClr val="231F20"/>
                </a:solidFill>
                <a:latin typeface="Palatino Linotype"/>
                <a:cs typeface="Palatino Linotype"/>
              </a:rPr>
              <a:t>life.  </a:t>
            </a:r>
            <a:r>
              <a:rPr sz="1100" spc="-5" dirty="0">
                <a:solidFill>
                  <a:srgbClr val="231F20"/>
                </a:solidFill>
                <a:latin typeface="Palatino Linotype"/>
                <a:cs typeface="Palatino Linotype"/>
              </a:rPr>
              <a:t>This </a:t>
            </a:r>
            <a:r>
              <a:rPr sz="1100" dirty="0">
                <a:solidFill>
                  <a:srgbClr val="231F20"/>
                </a:solidFill>
                <a:latin typeface="Palatino Linotype"/>
                <a:cs typeface="Palatino Linotype"/>
              </a:rPr>
              <a:t>is </a:t>
            </a:r>
            <a:r>
              <a:rPr sz="1100" spc="-20" dirty="0">
                <a:solidFill>
                  <a:srgbClr val="231F20"/>
                </a:solidFill>
                <a:latin typeface="Palatino Linotype"/>
                <a:cs typeface="Palatino Linotype"/>
              </a:rPr>
              <a:t>accomplished </a:t>
            </a:r>
            <a:r>
              <a:rPr sz="1100" spc="-45" dirty="0">
                <a:solidFill>
                  <a:srgbClr val="231F20"/>
                </a:solidFill>
                <a:latin typeface="Palatino Linotype"/>
                <a:cs typeface="Palatino Linotype"/>
              </a:rPr>
              <a:t>with </a:t>
            </a:r>
            <a:r>
              <a:rPr sz="1100" spc="-25" dirty="0">
                <a:solidFill>
                  <a:srgbClr val="231F20"/>
                </a:solidFill>
                <a:latin typeface="Palatino Linotype"/>
                <a:cs typeface="Palatino Linotype"/>
              </a:rPr>
              <a:t>programs </a:t>
            </a:r>
            <a:r>
              <a:rPr sz="1100" spc="-20" dirty="0">
                <a:solidFill>
                  <a:srgbClr val="231F20"/>
                </a:solidFill>
                <a:latin typeface="Palatino Linotype"/>
                <a:cs typeface="Palatino Linotype"/>
              </a:rPr>
              <a:t>of </a:t>
            </a:r>
            <a:r>
              <a:rPr sz="1100" spc="-15" dirty="0">
                <a:solidFill>
                  <a:srgbClr val="231F20"/>
                </a:solidFill>
                <a:latin typeface="Palatino Linotype"/>
                <a:cs typeface="Palatino Linotype"/>
              </a:rPr>
              <a:t>research, </a:t>
            </a:r>
            <a:r>
              <a:rPr sz="1100" spc="-20" dirty="0">
                <a:solidFill>
                  <a:srgbClr val="231F20"/>
                </a:solidFill>
                <a:latin typeface="Palatino Linotype"/>
                <a:cs typeface="Palatino Linotype"/>
              </a:rPr>
              <a:t>education </a:t>
            </a:r>
            <a:r>
              <a:rPr sz="1100" spc="-40" dirty="0">
                <a:solidFill>
                  <a:srgbClr val="231F20"/>
                </a:solidFill>
                <a:latin typeface="Palatino Linotype"/>
                <a:cs typeface="Palatino Linotype"/>
              </a:rPr>
              <a:t>and </a:t>
            </a:r>
            <a:r>
              <a:rPr sz="1100" spc="-35" dirty="0">
                <a:solidFill>
                  <a:srgbClr val="231F20"/>
                </a:solidFill>
                <a:latin typeface="Palatino Linotype"/>
                <a:cs typeface="Palatino Linotype"/>
              </a:rPr>
              <a:t>advocacy, </a:t>
            </a:r>
            <a:r>
              <a:rPr sz="1100" spc="-40" dirty="0">
                <a:solidFill>
                  <a:srgbClr val="231F20"/>
                </a:solidFill>
                <a:latin typeface="Palatino Linotype"/>
                <a:cs typeface="Palatino Linotype"/>
              </a:rPr>
              <a:t>while </a:t>
            </a:r>
            <a:r>
              <a:rPr sz="1100" spc="-5" dirty="0">
                <a:solidFill>
                  <a:srgbClr val="231F20"/>
                </a:solidFill>
                <a:latin typeface="Palatino Linotype"/>
                <a:cs typeface="Palatino Linotype"/>
              </a:rPr>
              <a:t>at </a:t>
            </a:r>
            <a:r>
              <a:rPr sz="1100" spc="-10" dirty="0">
                <a:solidFill>
                  <a:srgbClr val="231F20"/>
                </a:solidFill>
                <a:latin typeface="Palatino Linotype"/>
                <a:cs typeface="Palatino Linotype"/>
              </a:rPr>
              <a:t>the </a:t>
            </a:r>
            <a:r>
              <a:rPr sz="1100" spc="-15" dirty="0">
                <a:solidFill>
                  <a:srgbClr val="231F20"/>
                </a:solidFill>
                <a:latin typeface="Palatino Linotype"/>
                <a:cs typeface="Palatino Linotype"/>
              </a:rPr>
              <a:t>same time </a:t>
            </a:r>
            <a:r>
              <a:rPr sz="1100" spc="-35" dirty="0">
                <a:solidFill>
                  <a:srgbClr val="231F20"/>
                </a:solidFill>
                <a:latin typeface="Palatino Linotype"/>
                <a:cs typeface="Palatino Linotype"/>
              </a:rPr>
              <a:t>providing  </a:t>
            </a:r>
            <a:r>
              <a:rPr sz="1100" spc="-15" dirty="0">
                <a:solidFill>
                  <a:srgbClr val="231F20"/>
                </a:solidFill>
                <a:latin typeface="Palatino Linotype"/>
                <a:cs typeface="Palatino Linotype"/>
              </a:rPr>
              <a:t>compassionate </a:t>
            </a:r>
            <a:r>
              <a:rPr sz="1100" spc="-10" dirty="0">
                <a:solidFill>
                  <a:srgbClr val="231F20"/>
                </a:solidFill>
                <a:latin typeface="Palatino Linotype"/>
                <a:cs typeface="Palatino Linotype"/>
              </a:rPr>
              <a:t>grief </a:t>
            </a:r>
            <a:r>
              <a:rPr sz="1100" spc="-30" dirty="0">
                <a:solidFill>
                  <a:srgbClr val="231F20"/>
                </a:solidFill>
                <a:latin typeface="Palatino Linotype"/>
                <a:cs typeface="Palatino Linotype"/>
              </a:rPr>
              <a:t>support </a:t>
            </a:r>
            <a:r>
              <a:rPr sz="1100" spc="-10" dirty="0">
                <a:solidFill>
                  <a:srgbClr val="231F20"/>
                </a:solidFill>
                <a:latin typeface="Palatino Linotype"/>
                <a:cs typeface="Palatino Linotype"/>
              </a:rPr>
              <a:t>to those </a:t>
            </a:r>
            <a:r>
              <a:rPr sz="1100" dirty="0">
                <a:solidFill>
                  <a:srgbClr val="231F20"/>
                </a:solidFill>
                <a:latin typeface="Palatino Linotype"/>
                <a:cs typeface="Palatino Linotype"/>
              </a:rPr>
              <a:t>a</a:t>
            </a:r>
            <a:r>
              <a:rPr sz="1100" dirty="0">
                <a:solidFill>
                  <a:srgbClr val="231F20"/>
                </a:solidFill>
                <a:latin typeface="Arial Unicode MS"/>
                <a:cs typeface="Arial Unicode MS"/>
              </a:rPr>
              <a:t>ff</a:t>
            </a:r>
            <a:r>
              <a:rPr sz="1100" dirty="0">
                <a:solidFill>
                  <a:srgbClr val="231F20"/>
                </a:solidFill>
                <a:latin typeface="Palatino Linotype"/>
                <a:cs typeface="Palatino Linotype"/>
              </a:rPr>
              <a:t>ected </a:t>
            </a:r>
            <a:r>
              <a:rPr sz="1100" spc="-40" dirty="0">
                <a:solidFill>
                  <a:srgbClr val="231F20"/>
                </a:solidFill>
                <a:latin typeface="Palatino Linotype"/>
                <a:cs typeface="Palatino Linotype"/>
              </a:rPr>
              <a:t>by </a:t>
            </a:r>
            <a:r>
              <a:rPr sz="1100" spc="-10" dirty="0">
                <a:solidFill>
                  <a:srgbClr val="231F20"/>
                </a:solidFill>
                <a:latin typeface="Palatino Linotype"/>
                <a:cs typeface="Palatino Linotype"/>
              </a:rPr>
              <a:t>the </a:t>
            </a:r>
            <a:r>
              <a:rPr sz="1100" spc="-25" dirty="0">
                <a:solidFill>
                  <a:srgbClr val="231F20"/>
                </a:solidFill>
                <a:latin typeface="Palatino Linotype"/>
                <a:cs typeface="Palatino Linotype"/>
              </a:rPr>
              <a:t>death </a:t>
            </a:r>
            <a:r>
              <a:rPr sz="1100" spc="-20" dirty="0">
                <a:solidFill>
                  <a:srgbClr val="231F20"/>
                </a:solidFill>
                <a:latin typeface="Palatino Linotype"/>
                <a:cs typeface="Palatino Linotype"/>
              </a:rPr>
              <a:t>of </a:t>
            </a:r>
            <a:r>
              <a:rPr sz="1100" spc="-10" dirty="0">
                <a:solidFill>
                  <a:srgbClr val="231F20"/>
                </a:solidFill>
                <a:latin typeface="Palatino Linotype"/>
                <a:cs typeface="Palatino Linotype"/>
              </a:rPr>
              <a:t>a</a:t>
            </a:r>
            <a:r>
              <a:rPr sz="1100" spc="-125" dirty="0">
                <a:solidFill>
                  <a:srgbClr val="231F20"/>
                </a:solidFill>
                <a:latin typeface="Palatino Linotype"/>
                <a:cs typeface="Palatino Linotype"/>
              </a:rPr>
              <a:t> </a:t>
            </a:r>
            <a:r>
              <a:rPr sz="1100" spc="-45" dirty="0">
                <a:solidFill>
                  <a:srgbClr val="231F20"/>
                </a:solidFill>
                <a:latin typeface="Palatino Linotype"/>
                <a:cs typeface="Palatino Linotype"/>
              </a:rPr>
              <a:t>baby.</a:t>
            </a:r>
            <a:endParaRPr sz="1100" dirty="0">
              <a:latin typeface="Palatino Linotype"/>
              <a:cs typeface="Palatino Linotype"/>
            </a:endParaRPr>
          </a:p>
          <a:p>
            <a:pPr>
              <a:lnSpc>
                <a:spcPct val="100000"/>
              </a:lnSpc>
            </a:pPr>
            <a:endParaRPr sz="1400" dirty="0">
              <a:latin typeface="Times New Roman"/>
              <a:cs typeface="Times New Roman"/>
            </a:endParaRPr>
          </a:p>
          <a:p>
            <a:pPr marL="12700" marR="4076065">
              <a:lnSpc>
                <a:spcPct val="106100"/>
              </a:lnSpc>
              <a:spcBef>
                <a:spcPts val="1190"/>
              </a:spcBef>
              <a:tabLst>
                <a:tab pos="1840864" algn="l"/>
              </a:tabLst>
            </a:pPr>
            <a:r>
              <a:rPr sz="1100" spc="-20" dirty="0">
                <a:solidFill>
                  <a:srgbClr val="231F20"/>
                </a:solidFill>
                <a:latin typeface="Palatino Linotype"/>
                <a:cs typeface="Palatino Linotype"/>
              </a:rPr>
              <a:t>Cl</a:t>
            </a:r>
            <a:r>
              <a:rPr sz="1100" spc="-40" dirty="0">
                <a:solidFill>
                  <a:srgbClr val="231F20"/>
                </a:solidFill>
                <a:latin typeface="Palatino Linotype"/>
                <a:cs typeface="Palatino Linotype"/>
              </a:rPr>
              <a:t>a</a:t>
            </a:r>
            <a:r>
              <a:rPr sz="1100" spc="-65" dirty="0">
                <a:solidFill>
                  <a:srgbClr val="231F20"/>
                </a:solidFill>
                <a:latin typeface="Palatino Linotype"/>
                <a:cs typeface="Palatino Linotype"/>
              </a:rPr>
              <a:t>y</a:t>
            </a:r>
            <a:r>
              <a:rPr sz="1100" dirty="0">
                <a:solidFill>
                  <a:srgbClr val="231F20"/>
                </a:solidFill>
                <a:latin typeface="Palatino Linotype"/>
                <a:cs typeface="Palatino Linotype"/>
              </a:rPr>
              <a:t>t</a:t>
            </a:r>
            <a:r>
              <a:rPr sz="1100" spc="-25" dirty="0">
                <a:solidFill>
                  <a:srgbClr val="231F20"/>
                </a:solidFill>
                <a:latin typeface="Palatino Linotype"/>
                <a:cs typeface="Palatino Linotype"/>
              </a:rPr>
              <a:t>on</a:t>
            </a:r>
            <a:r>
              <a:rPr sz="1100" spc="-30" dirty="0">
                <a:solidFill>
                  <a:srgbClr val="231F20"/>
                </a:solidFill>
                <a:latin typeface="Palatino Linotype"/>
                <a:cs typeface="Palatino Linotype"/>
              </a:rPr>
              <a:t> </a:t>
            </a:r>
            <a:r>
              <a:rPr sz="1100" spc="-55" dirty="0">
                <a:solidFill>
                  <a:srgbClr val="231F20"/>
                </a:solidFill>
                <a:latin typeface="Palatino Linotype"/>
                <a:cs typeface="Palatino Linotype"/>
              </a:rPr>
              <a:t>P</a:t>
            </a:r>
            <a:r>
              <a:rPr sz="1100" spc="-20" dirty="0">
                <a:solidFill>
                  <a:srgbClr val="231F20"/>
                </a:solidFill>
                <a:latin typeface="Palatino Linotype"/>
                <a:cs typeface="Palatino Linotype"/>
              </a:rPr>
              <a:t>a</a:t>
            </a:r>
            <a:r>
              <a:rPr sz="1100" spc="-35" dirty="0">
                <a:solidFill>
                  <a:srgbClr val="231F20"/>
                </a:solidFill>
                <a:latin typeface="Palatino Linotype"/>
                <a:cs typeface="Palatino Linotype"/>
              </a:rPr>
              <a:t>ul</a:t>
            </a:r>
            <a:r>
              <a:rPr sz="1100" spc="-30" dirty="0">
                <a:solidFill>
                  <a:srgbClr val="231F20"/>
                </a:solidFill>
                <a:latin typeface="Palatino Linotype"/>
                <a:cs typeface="Palatino Linotype"/>
              </a:rPr>
              <a:t> </a:t>
            </a:r>
            <a:r>
              <a:rPr sz="1100" spc="-85" dirty="0">
                <a:solidFill>
                  <a:srgbClr val="231F20"/>
                </a:solidFill>
                <a:latin typeface="Palatino Linotype"/>
                <a:cs typeface="Palatino Linotype"/>
              </a:rPr>
              <a:t>H</a:t>
            </a:r>
            <a:r>
              <a:rPr sz="1100" spc="-20" dirty="0">
                <a:solidFill>
                  <a:srgbClr val="231F20"/>
                </a:solidFill>
                <a:latin typeface="Palatino Linotype"/>
                <a:cs typeface="Palatino Linotype"/>
              </a:rPr>
              <a:t>a</a:t>
            </a:r>
            <a:r>
              <a:rPr sz="1100" spc="-5" dirty="0">
                <a:solidFill>
                  <a:srgbClr val="231F20"/>
                </a:solidFill>
                <a:latin typeface="Palatino Linotype"/>
                <a:cs typeface="Palatino Linotype"/>
              </a:rPr>
              <a:t>l</a:t>
            </a:r>
            <a:r>
              <a:rPr sz="1100" spc="-20" dirty="0">
                <a:solidFill>
                  <a:srgbClr val="231F20"/>
                </a:solidFill>
                <a:latin typeface="Palatino Linotype"/>
                <a:cs typeface="Palatino Linotype"/>
              </a:rPr>
              <a:t>e</a:t>
            </a:r>
            <a:r>
              <a:rPr sz="1100" spc="-50" dirty="0">
                <a:solidFill>
                  <a:srgbClr val="231F20"/>
                </a:solidFill>
                <a:latin typeface="Palatino Linotype"/>
                <a:cs typeface="Palatino Linotype"/>
              </a:rPr>
              <a:t>y</a:t>
            </a:r>
            <a:r>
              <a:rPr sz="1100" dirty="0">
                <a:solidFill>
                  <a:srgbClr val="231F20"/>
                </a:solidFill>
                <a:latin typeface="Palatino Linotype"/>
                <a:cs typeface="Palatino Linotype"/>
              </a:rPr>
              <a:t>	</a:t>
            </a:r>
            <a:r>
              <a:rPr sz="1100" spc="50" dirty="0">
                <a:solidFill>
                  <a:srgbClr val="231F20"/>
                </a:solidFill>
                <a:latin typeface="Palatino Linotype"/>
                <a:cs typeface="Palatino Linotype"/>
              </a:rPr>
              <a:t>[</a:t>
            </a:r>
            <a:r>
              <a:rPr sz="1100" spc="-45" dirty="0">
                <a:solidFill>
                  <a:srgbClr val="231F20"/>
                </a:solidFill>
                <a:latin typeface="Palatino Linotype"/>
                <a:cs typeface="Palatino Linotype"/>
              </a:rPr>
              <a:t>p</a:t>
            </a:r>
            <a:r>
              <a:rPr sz="1100" spc="-50" dirty="0">
                <a:solidFill>
                  <a:srgbClr val="231F20"/>
                </a:solidFill>
                <a:latin typeface="Palatino Linotype"/>
                <a:cs typeface="Palatino Linotype"/>
              </a:rPr>
              <a:t>h</a:t>
            </a:r>
            <a:r>
              <a:rPr sz="1100" spc="-10" dirty="0">
                <a:solidFill>
                  <a:srgbClr val="231F20"/>
                </a:solidFill>
                <a:latin typeface="Palatino Linotype"/>
                <a:cs typeface="Palatino Linotype"/>
              </a:rPr>
              <a:t>o</a:t>
            </a:r>
            <a:r>
              <a:rPr sz="1100" spc="-15" dirty="0">
                <a:solidFill>
                  <a:srgbClr val="231F20"/>
                </a:solidFill>
                <a:latin typeface="Palatino Linotype"/>
                <a:cs typeface="Palatino Linotype"/>
              </a:rPr>
              <a:t>t</a:t>
            </a:r>
            <a:r>
              <a:rPr sz="1100" spc="-40" dirty="0">
                <a:solidFill>
                  <a:srgbClr val="231F20"/>
                </a:solidFill>
                <a:latin typeface="Palatino Linotype"/>
                <a:cs typeface="Palatino Linotype"/>
              </a:rPr>
              <a:t>o</a:t>
            </a:r>
            <a:r>
              <a:rPr sz="1100" spc="15" dirty="0">
                <a:solidFill>
                  <a:srgbClr val="231F20"/>
                </a:solidFill>
                <a:latin typeface="Palatino Linotype"/>
                <a:cs typeface="Palatino Linotype"/>
              </a:rPr>
              <a:t>]  </a:t>
            </a:r>
            <a:r>
              <a:rPr sz="1100" spc="25" dirty="0">
                <a:solidFill>
                  <a:srgbClr val="231F20"/>
                </a:solidFill>
                <a:latin typeface="Palatino Linotype"/>
                <a:cs typeface="Palatino Linotype"/>
              </a:rPr>
              <a:t>9/15/03 </a:t>
            </a:r>
            <a:r>
              <a:rPr sz="1100" spc="-35" dirty="0">
                <a:solidFill>
                  <a:srgbClr val="231F20"/>
                </a:solidFill>
                <a:latin typeface="Palatino Linotype"/>
                <a:cs typeface="Palatino Linotype"/>
              </a:rPr>
              <a:t>–</a:t>
            </a:r>
            <a:r>
              <a:rPr sz="1100" spc="-130" dirty="0">
                <a:solidFill>
                  <a:srgbClr val="231F20"/>
                </a:solidFill>
                <a:latin typeface="Palatino Linotype"/>
                <a:cs typeface="Palatino Linotype"/>
              </a:rPr>
              <a:t> </a:t>
            </a:r>
            <a:r>
              <a:rPr sz="1100" spc="40" dirty="0">
                <a:solidFill>
                  <a:srgbClr val="231F20"/>
                </a:solidFill>
                <a:latin typeface="Palatino Linotype"/>
                <a:cs typeface="Palatino Linotype"/>
              </a:rPr>
              <a:t>01/06/04</a:t>
            </a:r>
            <a:endParaRPr sz="1100" dirty="0">
              <a:latin typeface="Palatino Linotype"/>
              <a:cs typeface="Palatino Linotype"/>
            </a:endParaRPr>
          </a:p>
          <a:p>
            <a:pPr>
              <a:lnSpc>
                <a:spcPct val="100000"/>
              </a:lnSpc>
            </a:pPr>
            <a:endParaRPr sz="1400" dirty="0">
              <a:latin typeface="Times New Roman"/>
              <a:cs typeface="Times New Roman"/>
            </a:endParaRPr>
          </a:p>
          <a:p>
            <a:pPr marL="12700" marR="758190">
              <a:lnSpc>
                <a:spcPct val="106100"/>
              </a:lnSpc>
              <a:spcBef>
                <a:spcPts val="1190"/>
              </a:spcBef>
            </a:pPr>
            <a:r>
              <a:rPr sz="1100" i="1" spc="-45" dirty="0">
                <a:solidFill>
                  <a:srgbClr val="231F20"/>
                </a:solidFill>
                <a:latin typeface="Arial"/>
                <a:cs typeface="Arial"/>
              </a:rPr>
              <a:t>For</a:t>
            </a:r>
            <a:r>
              <a:rPr sz="1100" i="1" spc="-80" dirty="0">
                <a:solidFill>
                  <a:srgbClr val="231F20"/>
                </a:solidFill>
                <a:latin typeface="Arial"/>
                <a:cs typeface="Arial"/>
              </a:rPr>
              <a:t> </a:t>
            </a:r>
            <a:r>
              <a:rPr sz="1100" i="1" spc="-40" dirty="0">
                <a:solidFill>
                  <a:srgbClr val="231F20"/>
                </a:solidFill>
                <a:latin typeface="Arial"/>
                <a:cs typeface="Arial"/>
              </a:rPr>
              <a:t>more</a:t>
            </a:r>
            <a:r>
              <a:rPr sz="1100" i="1" spc="-80" dirty="0">
                <a:solidFill>
                  <a:srgbClr val="231F20"/>
                </a:solidFill>
                <a:latin typeface="Arial"/>
                <a:cs typeface="Arial"/>
              </a:rPr>
              <a:t> </a:t>
            </a:r>
            <a:r>
              <a:rPr sz="1100" i="1" spc="10" dirty="0">
                <a:solidFill>
                  <a:srgbClr val="231F20"/>
                </a:solidFill>
                <a:latin typeface="Arial"/>
                <a:cs typeface="Arial"/>
              </a:rPr>
              <a:t>information</a:t>
            </a:r>
            <a:r>
              <a:rPr sz="1100" i="1" spc="-80" dirty="0">
                <a:solidFill>
                  <a:srgbClr val="231F20"/>
                </a:solidFill>
                <a:latin typeface="Arial"/>
                <a:cs typeface="Arial"/>
              </a:rPr>
              <a:t> </a:t>
            </a:r>
            <a:r>
              <a:rPr sz="1100" i="1" spc="-10" dirty="0">
                <a:solidFill>
                  <a:srgbClr val="231F20"/>
                </a:solidFill>
                <a:latin typeface="Arial"/>
                <a:cs typeface="Arial"/>
              </a:rPr>
              <a:t>about</a:t>
            </a:r>
            <a:r>
              <a:rPr sz="1100" i="1" spc="-80" dirty="0">
                <a:solidFill>
                  <a:srgbClr val="231F20"/>
                </a:solidFill>
                <a:latin typeface="Arial"/>
                <a:cs typeface="Arial"/>
              </a:rPr>
              <a:t> </a:t>
            </a:r>
            <a:r>
              <a:rPr sz="1100" i="1" spc="-15" dirty="0">
                <a:solidFill>
                  <a:srgbClr val="231F20"/>
                </a:solidFill>
                <a:latin typeface="Arial"/>
                <a:cs typeface="Arial"/>
              </a:rPr>
              <a:t>Clayton’s</a:t>
            </a:r>
            <a:r>
              <a:rPr sz="1100" i="1" spc="-80" dirty="0">
                <a:solidFill>
                  <a:srgbClr val="231F20"/>
                </a:solidFill>
                <a:latin typeface="Arial"/>
                <a:cs typeface="Arial"/>
              </a:rPr>
              <a:t> </a:t>
            </a:r>
            <a:r>
              <a:rPr sz="1100" i="1" spc="-40" dirty="0">
                <a:solidFill>
                  <a:srgbClr val="231F20"/>
                </a:solidFill>
                <a:latin typeface="Arial"/>
                <a:cs typeface="Arial"/>
              </a:rPr>
              <a:t>Event</a:t>
            </a:r>
            <a:r>
              <a:rPr sz="1100" i="1" spc="-80" dirty="0">
                <a:solidFill>
                  <a:srgbClr val="231F20"/>
                </a:solidFill>
                <a:latin typeface="Arial"/>
                <a:cs typeface="Arial"/>
              </a:rPr>
              <a:t> </a:t>
            </a:r>
            <a:r>
              <a:rPr sz="1100" i="1" spc="-5" dirty="0">
                <a:solidFill>
                  <a:srgbClr val="231F20"/>
                </a:solidFill>
                <a:latin typeface="Arial"/>
                <a:cs typeface="Arial"/>
              </a:rPr>
              <a:t>contact</a:t>
            </a:r>
            <a:r>
              <a:rPr sz="1100" i="1" spc="-80" dirty="0">
                <a:solidFill>
                  <a:srgbClr val="231F20"/>
                </a:solidFill>
                <a:latin typeface="Arial"/>
                <a:cs typeface="Arial"/>
              </a:rPr>
              <a:t> </a:t>
            </a:r>
            <a:r>
              <a:rPr sz="1100" i="1" spc="-20" dirty="0">
                <a:solidFill>
                  <a:srgbClr val="231F20"/>
                </a:solidFill>
                <a:latin typeface="Arial"/>
                <a:cs typeface="Arial"/>
              </a:rPr>
              <a:t>[event</a:t>
            </a:r>
            <a:r>
              <a:rPr sz="1100" i="1" spc="-80" dirty="0">
                <a:solidFill>
                  <a:srgbClr val="231F20"/>
                </a:solidFill>
                <a:latin typeface="Arial"/>
                <a:cs typeface="Arial"/>
              </a:rPr>
              <a:t> </a:t>
            </a:r>
            <a:r>
              <a:rPr sz="1100" i="1" spc="10" dirty="0">
                <a:solidFill>
                  <a:srgbClr val="231F20"/>
                </a:solidFill>
                <a:latin typeface="Arial"/>
                <a:cs typeface="Arial"/>
              </a:rPr>
              <a:t>chair</a:t>
            </a:r>
            <a:r>
              <a:rPr sz="1100" i="1" spc="-80" dirty="0">
                <a:solidFill>
                  <a:srgbClr val="231F20"/>
                </a:solidFill>
                <a:latin typeface="Arial"/>
                <a:cs typeface="Arial"/>
              </a:rPr>
              <a:t> </a:t>
            </a:r>
            <a:r>
              <a:rPr sz="1100" i="1" dirty="0">
                <a:solidFill>
                  <a:srgbClr val="231F20"/>
                </a:solidFill>
                <a:latin typeface="Arial"/>
                <a:cs typeface="Arial"/>
              </a:rPr>
              <a:t>info].</a:t>
            </a:r>
            <a:r>
              <a:rPr sz="1100" i="1" spc="-80" dirty="0">
                <a:solidFill>
                  <a:srgbClr val="231F20"/>
                </a:solidFill>
                <a:latin typeface="Arial"/>
                <a:cs typeface="Arial"/>
              </a:rPr>
              <a:t> </a:t>
            </a:r>
            <a:r>
              <a:rPr sz="1100" i="1" spc="-45" dirty="0">
                <a:solidFill>
                  <a:srgbClr val="231F20"/>
                </a:solidFill>
                <a:latin typeface="Arial"/>
                <a:cs typeface="Arial"/>
              </a:rPr>
              <a:t>For</a:t>
            </a:r>
            <a:r>
              <a:rPr sz="1100" i="1" spc="-80" dirty="0">
                <a:solidFill>
                  <a:srgbClr val="231F20"/>
                </a:solidFill>
                <a:latin typeface="Arial"/>
                <a:cs typeface="Arial"/>
              </a:rPr>
              <a:t> </a:t>
            </a:r>
            <a:r>
              <a:rPr sz="1100" i="1" spc="-40" dirty="0">
                <a:solidFill>
                  <a:srgbClr val="231F20"/>
                </a:solidFill>
                <a:latin typeface="Arial"/>
                <a:cs typeface="Arial"/>
              </a:rPr>
              <a:t>more</a:t>
            </a:r>
            <a:r>
              <a:rPr sz="1100" i="1" spc="-80" dirty="0">
                <a:solidFill>
                  <a:srgbClr val="231F20"/>
                </a:solidFill>
                <a:latin typeface="Arial"/>
                <a:cs typeface="Arial"/>
              </a:rPr>
              <a:t> </a:t>
            </a:r>
            <a:r>
              <a:rPr sz="1100" i="1" spc="10" dirty="0">
                <a:solidFill>
                  <a:srgbClr val="231F20"/>
                </a:solidFill>
                <a:latin typeface="Arial"/>
                <a:cs typeface="Arial"/>
              </a:rPr>
              <a:t>information</a:t>
            </a:r>
            <a:r>
              <a:rPr sz="1100" i="1" spc="-80" dirty="0">
                <a:solidFill>
                  <a:srgbClr val="231F20"/>
                </a:solidFill>
                <a:latin typeface="Arial"/>
                <a:cs typeface="Arial"/>
              </a:rPr>
              <a:t> </a:t>
            </a:r>
            <a:r>
              <a:rPr sz="1100" i="1" spc="-35" dirty="0">
                <a:solidFill>
                  <a:srgbClr val="231F20"/>
                </a:solidFill>
                <a:latin typeface="Arial"/>
                <a:cs typeface="Arial"/>
              </a:rPr>
              <a:t>on  </a:t>
            </a:r>
            <a:r>
              <a:rPr sz="1100" i="1" spc="10" dirty="0" smtClean="0">
                <a:solidFill>
                  <a:srgbClr val="231F20"/>
                </a:solidFill>
                <a:latin typeface="Arial"/>
                <a:cs typeface="Arial"/>
              </a:rPr>
              <a:t>First</a:t>
            </a:r>
            <a:r>
              <a:rPr sz="1100" i="1" spc="-80" dirty="0" smtClean="0">
                <a:solidFill>
                  <a:srgbClr val="231F20"/>
                </a:solidFill>
                <a:latin typeface="Arial"/>
                <a:cs typeface="Arial"/>
              </a:rPr>
              <a:t> </a:t>
            </a:r>
            <a:r>
              <a:rPr sz="1100" i="1" spc="-30" dirty="0">
                <a:solidFill>
                  <a:srgbClr val="231F20"/>
                </a:solidFill>
                <a:latin typeface="Arial"/>
                <a:cs typeface="Arial"/>
              </a:rPr>
              <a:t>Candle,</a:t>
            </a:r>
            <a:r>
              <a:rPr sz="1100" i="1" spc="-80" dirty="0">
                <a:solidFill>
                  <a:srgbClr val="231F20"/>
                </a:solidFill>
                <a:latin typeface="Arial"/>
                <a:cs typeface="Arial"/>
              </a:rPr>
              <a:t> </a:t>
            </a:r>
            <a:r>
              <a:rPr sz="1100" i="1" spc="-5" dirty="0">
                <a:solidFill>
                  <a:srgbClr val="231F20"/>
                </a:solidFill>
                <a:latin typeface="Arial"/>
                <a:cs typeface="Arial"/>
              </a:rPr>
              <a:t>contact</a:t>
            </a:r>
            <a:r>
              <a:rPr sz="1100" i="1" spc="-80" dirty="0">
                <a:solidFill>
                  <a:srgbClr val="231F20"/>
                </a:solidFill>
                <a:latin typeface="Arial"/>
                <a:cs typeface="Arial"/>
              </a:rPr>
              <a:t> </a:t>
            </a:r>
            <a:r>
              <a:rPr sz="1100" i="1" spc="-15" dirty="0">
                <a:solidFill>
                  <a:srgbClr val="231F20"/>
                </a:solidFill>
                <a:latin typeface="Arial"/>
                <a:cs typeface="Arial"/>
              </a:rPr>
              <a:t>Linnea</a:t>
            </a:r>
            <a:r>
              <a:rPr sz="1100" i="1" spc="-80" dirty="0">
                <a:solidFill>
                  <a:srgbClr val="231F20"/>
                </a:solidFill>
                <a:latin typeface="Arial"/>
                <a:cs typeface="Arial"/>
              </a:rPr>
              <a:t> </a:t>
            </a:r>
            <a:r>
              <a:rPr sz="1100" i="1" spc="-10" dirty="0">
                <a:solidFill>
                  <a:srgbClr val="231F20"/>
                </a:solidFill>
                <a:latin typeface="Arial"/>
                <a:cs typeface="Arial"/>
              </a:rPr>
              <a:t>Michaels</a:t>
            </a:r>
            <a:r>
              <a:rPr sz="1100" i="1" spc="-80" dirty="0">
                <a:solidFill>
                  <a:srgbClr val="231F20"/>
                </a:solidFill>
                <a:latin typeface="Arial"/>
                <a:cs typeface="Arial"/>
              </a:rPr>
              <a:t> </a:t>
            </a:r>
            <a:r>
              <a:rPr sz="1100" i="1" spc="35" dirty="0">
                <a:solidFill>
                  <a:srgbClr val="231F20"/>
                </a:solidFill>
                <a:latin typeface="Arial"/>
                <a:cs typeface="Arial"/>
              </a:rPr>
              <a:t>at</a:t>
            </a:r>
            <a:r>
              <a:rPr sz="1100" i="1" spc="-80" dirty="0">
                <a:solidFill>
                  <a:srgbClr val="231F20"/>
                </a:solidFill>
                <a:latin typeface="Arial"/>
                <a:cs typeface="Arial"/>
              </a:rPr>
              <a:t> </a:t>
            </a:r>
            <a:r>
              <a:rPr sz="1100" i="1" spc="-15" dirty="0" smtClean="0">
                <a:solidFill>
                  <a:srgbClr val="231F20"/>
                </a:solidFill>
                <a:latin typeface="Arial"/>
                <a:cs typeface="Arial"/>
                <a:hlinkClick r:id="rId2"/>
              </a:rPr>
              <a:t>linnea@firstcandle.org</a:t>
            </a:r>
            <a:r>
              <a:rPr sz="1100" i="1" spc="-80" dirty="0" smtClean="0">
                <a:solidFill>
                  <a:srgbClr val="231F20"/>
                </a:solidFill>
                <a:latin typeface="Arial"/>
                <a:cs typeface="Arial"/>
              </a:rPr>
              <a:t> </a:t>
            </a:r>
            <a:r>
              <a:rPr sz="1100" i="1" dirty="0">
                <a:solidFill>
                  <a:srgbClr val="231F20"/>
                </a:solidFill>
                <a:latin typeface="Arial"/>
                <a:cs typeface="Arial"/>
              </a:rPr>
              <a:t>or</a:t>
            </a:r>
            <a:r>
              <a:rPr sz="1100" i="1" spc="-80" dirty="0">
                <a:solidFill>
                  <a:srgbClr val="231F20"/>
                </a:solidFill>
                <a:latin typeface="Arial"/>
                <a:cs typeface="Arial"/>
              </a:rPr>
              <a:t> </a:t>
            </a:r>
            <a:r>
              <a:rPr lang="en-US" sz="1100" i="1" spc="-45" dirty="0" smtClean="0">
                <a:solidFill>
                  <a:srgbClr val="231F20"/>
                </a:solidFill>
                <a:latin typeface="Arial"/>
                <a:cs typeface="Arial"/>
              </a:rPr>
              <a:t>203</a:t>
            </a:r>
            <a:r>
              <a:rPr sz="1100" i="1" spc="-45" dirty="0" smtClean="0">
                <a:solidFill>
                  <a:srgbClr val="231F20"/>
                </a:solidFill>
                <a:latin typeface="Arial"/>
                <a:cs typeface="Arial"/>
              </a:rPr>
              <a:t>.</a:t>
            </a:r>
            <a:r>
              <a:rPr lang="en-US" sz="1100" i="1" spc="-45" dirty="0" smtClean="0">
                <a:solidFill>
                  <a:srgbClr val="231F20"/>
                </a:solidFill>
                <a:latin typeface="Arial"/>
                <a:cs typeface="Arial"/>
              </a:rPr>
              <a:t>966.1300.</a:t>
            </a:r>
            <a:endParaRPr sz="1100" dirty="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15900" y="9728200"/>
            <a:ext cx="2230755" cy="143510"/>
          </a:xfrm>
          <a:prstGeom prst="rect">
            <a:avLst/>
          </a:prstGeom>
        </p:spPr>
        <p:txBody>
          <a:bodyPr vert="horz" wrap="square" lIns="0" tIns="0" rIns="0" bIns="0" rtlCol="0">
            <a:spAutoFit/>
          </a:bodyPr>
          <a:lstStyle/>
          <a:p>
            <a:pPr marL="12700">
              <a:lnSpc>
                <a:spcPct val="100000"/>
              </a:lnSpc>
            </a:pPr>
            <a:r>
              <a:rPr sz="800" spc="10" dirty="0">
                <a:solidFill>
                  <a:srgbClr val="231F20"/>
                </a:solidFill>
                <a:latin typeface="Arial Unicode MS"/>
                <a:cs typeface="Arial Unicode MS"/>
              </a:rPr>
              <a:t>APPENDIX  </a:t>
            </a:r>
            <a:r>
              <a:rPr sz="800" i="1" spc="5" dirty="0">
                <a:solidFill>
                  <a:srgbClr val="231F20"/>
                </a:solidFill>
                <a:latin typeface="Arial"/>
                <a:cs typeface="Arial"/>
              </a:rPr>
              <a:t>|   </a:t>
            </a:r>
            <a:r>
              <a:rPr sz="800" i="1" spc="-20" dirty="0">
                <a:solidFill>
                  <a:srgbClr val="231F20"/>
                </a:solidFill>
                <a:latin typeface="Arial"/>
                <a:cs typeface="Arial"/>
              </a:rPr>
              <a:t>How-To </a:t>
            </a:r>
            <a:r>
              <a:rPr sz="800" i="1" dirty="0">
                <a:solidFill>
                  <a:srgbClr val="231F20"/>
                </a:solidFill>
                <a:latin typeface="Arial"/>
                <a:cs typeface="Arial"/>
              </a:rPr>
              <a:t>Guide </a:t>
            </a:r>
            <a:r>
              <a:rPr sz="800" i="1" spc="15" dirty="0">
                <a:solidFill>
                  <a:srgbClr val="231F20"/>
                </a:solidFill>
                <a:latin typeface="Arial"/>
                <a:cs typeface="Arial"/>
              </a:rPr>
              <a:t>for </a:t>
            </a:r>
            <a:r>
              <a:rPr sz="800" i="1" dirty="0">
                <a:solidFill>
                  <a:srgbClr val="231F20"/>
                </a:solidFill>
                <a:latin typeface="Arial"/>
                <a:cs typeface="Arial"/>
              </a:rPr>
              <a:t>Special </a:t>
            </a:r>
            <a:r>
              <a:rPr sz="800" i="1" spc="-15" dirty="0">
                <a:solidFill>
                  <a:srgbClr val="231F20"/>
                </a:solidFill>
                <a:latin typeface="Arial"/>
                <a:cs typeface="Arial"/>
              </a:rPr>
              <a:t>Events</a:t>
            </a:r>
            <a:endParaRPr sz="800">
              <a:latin typeface="Arial"/>
              <a:cs typeface="Arial"/>
            </a:endParaRPr>
          </a:p>
        </p:txBody>
      </p:sp>
      <p:sp>
        <p:nvSpPr>
          <p:cNvPr id="4" name="object 4"/>
          <p:cNvSpPr txBox="1"/>
          <p:nvPr/>
        </p:nvSpPr>
        <p:spPr>
          <a:xfrm>
            <a:off x="668705" y="889458"/>
            <a:ext cx="6438900" cy="6599755"/>
          </a:xfrm>
          <a:prstGeom prst="rect">
            <a:avLst/>
          </a:prstGeom>
        </p:spPr>
        <p:txBody>
          <a:bodyPr vert="horz" wrap="square" lIns="0" tIns="0" rIns="0" bIns="0" rtlCol="0">
            <a:spAutoFit/>
          </a:bodyPr>
          <a:lstStyle/>
          <a:p>
            <a:pPr marL="12700">
              <a:lnSpc>
                <a:spcPct val="100000"/>
              </a:lnSpc>
            </a:pPr>
            <a:r>
              <a:rPr sz="1800" b="1" spc="-80" dirty="0">
                <a:solidFill>
                  <a:srgbClr val="1568AF"/>
                </a:solidFill>
                <a:latin typeface="Palatino Linotype"/>
                <a:cs typeface="Palatino Linotype"/>
              </a:rPr>
              <a:t>Sample </a:t>
            </a:r>
            <a:r>
              <a:rPr sz="1800" b="1" spc="-15" dirty="0">
                <a:solidFill>
                  <a:srgbClr val="1568AF"/>
                </a:solidFill>
                <a:latin typeface="Palatino Linotype"/>
                <a:cs typeface="Palatino Linotype"/>
              </a:rPr>
              <a:t>Press</a:t>
            </a:r>
            <a:r>
              <a:rPr sz="1800" b="1" spc="-65" dirty="0">
                <a:solidFill>
                  <a:srgbClr val="1568AF"/>
                </a:solidFill>
                <a:latin typeface="Palatino Linotype"/>
                <a:cs typeface="Palatino Linotype"/>
              </a:rPr>
              <a:t> </a:t>
            </a:r>
            <a:r>
              <a:rPr sz="1800" b="1" spc="-55" dirty="0">
                <a:solidFill>
                  <a:srgbClr val="1568AF"/>
                </a:solidFill>
                <a:latin typeface="Palatino Linotype"/>
                <a:cs typeface="Palatino Linotype"/>
              </a:rPr>
              <a:t>Release</a:t>
            </a:r>
            <a:endParaRPr sz="1800" dirty="0">
              <a:latin typeface="Palatino Linotype"/>
              <a:cs typeface="Palatino Linotype"/>
            </a:endParaRPr>
          </a:p>
          <a:p>
            <a:pPr marL="12700" marR="4620260">
              <a:lnSpc>
                <a:spcPct val="106100"/>
              </a:lnSpc>
              <a:spcBef>
                <a:spcPts val="1260"/>
              </a:spcBef>
            </a:pPr>
            <a:r>
              <a:rPr sz="1100" spc="-10" dirty="0">
                <a:solidFill>
                  <a:srgbClr val="231F20"/>
                </a:solidFill>
                <a:latin typeface="Palatino Linotype"/>
                <a:cs typeface="Palatino Linotype"/>
              </a:rPr>
              <a:t>Contact: </a:t>
            </a:r>
            <a:r>
              <a:rPr sz="1100" spc="-15" dirty="0">
                <a:solidFill>
                  <a:srgbClr val="231F20"/>
                </a:solidFill>
                <a:latin typeface="Palatino Linotype"/>
                <a:cs typeface="Palatino Linotype"/>
              </a:rPr>
              <a:t>[event captain</a:t>
            </a:r>
            <a:r>
              <a:rPr sz="1100" spc="-114" dirty="0">
                <a:solidFill>
                  <a:srgbClr val="231F20"/>
                </a:solidFill>
                <a:latin typeface="Palatino Linotype"/>
                <a:cs typeface="Palatino Linotype"/>
              </a:rPr>
              <a:t> </a:t>
            </a:r>
            <a:r>
              <a:rPr sz="1100" spc="-20" dirty="0">
                <a:solidFill>
                  <a:srgbClr val="231F20"/>
                </a:solidFill>
                <a:latin typeface="Palatino Linotype"/>
                <a:cs typeface="Palatino Linotype"/>
              </a:rPr>
              <a:t>name]  [Phone], [Email</a:t>
            </a:r>
            <a:r>
              <a:rPr sz="1100" spc="-70" dirty="0">
                <a:solidFill>
                  <a:srgbClr val="231F20"/>
                </a:solidFill>
                <a:latin typeface="Palatino Linotype"/>
                <a:cs typeface="Palatino Linotype"/>
              </a:rPr>
              <a:t> </a:t>
            </a:r>
            <a:r>
              <a:rPr sz="1100" spc="-30" dirty="0">
                <a:solidFill>
                  <a:srgbClr val="231F20"/>
                </a:solidFill>
                <a:latin typeface="Palatino Linotype"/>
                <a:cs typeface="Palatino Linotype"/>
              </a:rPr>
              <a:t>Address]</a:t>
            </a:r>
            <a:endParaRPr sz="1100" dirty="0">
              <a:latin typeface="Palatino Linotype"/>
              <a:cs typeface="Palatino Linotype"/>
            </a:endParaRPr>
          </a:p>
          <a:p>
            <a:pPr>
              <a:lnSpc>
                <a:spcPct val="100000"/>
              </a:lnSpc>
            </a:pPr>
            <a:endParaRPr sz="1400" dirty="0">
              <a:latin typeface="Times New Roman"/>
              <a:cs typeface="Times New Roman"/>
            </a:endParaRPr>
          </a:p>
          <a:p>
            <a:pPr>
              <a:lnSpc>
                <a:spcPct val="100000"/>
              </a:lnSpc>
              <a:spcBef>
                <a:spcPts val="5"/>
              </a:spcBef>
            </a:pPr>
            <a:endParaRPr sz="1100" dirty="0">
              <a:latin typeface="Times New Roman"/>
              <a:cs typeface="Times New Roman"/>
            </a:endParaRPr>
          </a:p>
          <a:p>
            <a:pPr marL="12700">
              <a:lnSpc>
                <a:spcPct val="100000"/>
              </a:lnSpc>
            </a:pPr>
            <a:r>
              <a:rPr sz="1100" b="1" spc="-110" dirty="0">
                <a:solidFill>
                  <a:srgbClr val="231F20"/>
                </a:solidFill>
                <a:latin typeface="Arial Black"/>
                <a:cs typeface="Arial Black"/>
              </a:rPr>
              <a:t>For </a:t>
            </a:r>
            <a:r>
              <a:rPr sz="1100" b="1" spc="-135" dirty="0">
                <a:solidFill>
                  <a:srgbClr val="231F20"/>
                </a:solidFill>
                <a:latin typeface="Arial Black"/>
                <a:cs typeface="Arial Black"/>
              </a:rPr>
              <a:t>Immediate</a:t>
            </a:r>
            <a:r>
              <a:rPr sz="1100" b="1" spc="-235" dirty="0">
                <a:solidFill>
                  <a:srgbClr val="231F20"/>
                </a:solidFill>
                <a:latin typeface="Arial Black"/>
                <a:cs typeface="Arial Black"/>
              </a:rPr>
              <a:t> </a:t>
            </a:r>
            <a:r>
              <a:rPr sz="1100" b="1" spc="-165" dirty="0">
                <a:solidFill>
                  <a:srgbClr val="231F20"/>
                </a:solidFill>
                <a:latin typeface="Arial Black"/>
                <a:cs typeface="Arial Black"/>
              </a:rPr>
              <a:t>Release</a:t>
            </a:r>
            <a:endParaRPr sz="1100" dirty="0">
              <a:latin typeface="Arial Black"/>
              <a:cs typeface="Arial Black"/>
            </a:endParaRPr>
          </a:p>
          <a:p>
            <a:pPr>
              <a:lnSpc>
                <a:spcPct val="100000"/>
              </a:lnSpc>
            </a:pPr>
            <a:endParaRPr sz="1600" dirty="0">
              <a:latin typeface="Times New Roman"/>
              <a:cs typeface="Times New Roman"/>
            </a:endParaRPr>
          </a:p>
          <a:p>
            <a:pPr marL="12700" marR="3727450">
              <a:lnSpc>
                <a:spcPct val="106100"/>
              </a:lnSpc>
              <a:spcBef>
                <a:spcPts val="955"/>
              </a:spcBef>
            </a:pPr>
            <a:r>
              <a:rPr sz="1100" b="1" i="1" dirty="0">
                <a:solidFill>
                  <a:srgbClr val="231F20"/>
                </a:solidFill>
                <a:latin typeface="Gill Sans MT"/>
                <a:cs typeface="Gill Sans MT"/>
              </a:rPr>
              <a:t>Local</a:t>
            </a:r>
            <a:r>
              <a:rPr sz="1100" b="1" i="1" spc="-90" dirty="0">
                <a:solidFill>
                  <a:srgbClr val="231F20"/>
                </a:solidFill>
                <a:latin typeface="Gill Sans MT"/>
                <a:cs typeface="Gill Sans MT"/>
              </a:rPr>
              <a:t> </a:t>
            </a:r>
            <a:r>
              <a:rPr sz="1100" b="1" i="1" spc="-15" dirty="0">
                <a:solidFill>
                  <a:srgbClr val="231F20"/>
                </a:solidFill>
                <a:latin typeface="Gill Sans MT"/>
                <a:cs typeface="Gill Sans MT"/>
              </a:rPr>
              <a:t>Event</a:t>
            </a:r>
            <a:r>
              <a:rPr sz="1100" b="1" i="1" spc="-90" dirty="0">
                <a:solidFill>
                  <a:srgbClr val="231F20"/>
                </a:solidFill>
                <a:latin typeface="Gill Sans MT"/>
                <a:cs typeface="Gill Sans MT"/>
              </a:rPr>
              <a:t> </a:t>
            </a:r>
            <a:r>
              <a:rPr sz="1100" b="1" i="1" spc="-5" dirty="0">
                <a:solidFill>
                  <a:srgbClr val="231F20"/>
                </a:solidFill>
                <a:latin typeface="Gill Sans MT"/>
                <a:cs typeface="Gill Sans MT"/>
              </a:rPr>
              <a:t>Helps</a:t>
            </a:r>
            <a:r>
              <a:rPr sz="1100" b="1" i="1" spc="-90" dirty="0">
                <a:solidFill>
                  <a:srgbClr val="231F20"/>
                </a:solidFill>
                <a:latin typeface="Gill Sans MT"/>
                <a:cs typeface="Gill Sans MT"/>
              </a:rPr>
              <a:t> </a:t>
            </a:r>
            <a:r>
              <a:rPr sz="1100" b="1" i="1" spc="5" dirty="0">
                <a:solidFill>
                  <a:srgbClr val="231F20"/>
                </a:solidFill>
                <a:latin typeface="Gill Sans MT"/>
                <a:cs typeface="Gill Sans MT"/>
              </a:rPr>
              <a:t>Babies</a:t>
            </a:r>
            <a:r>
              <a:rPr sz="1100" b="1" i="1" spc="-90" dirty="0">
                <a:solidFill>
                  <a:srgbClr val="231F20"/>
                </a:solidFill>
                <a:latin typeface="Gill Sans MT"/>
                <a:cs typeface="Gill Sans MT"/>
              </a:rPr>
              <a:t> </a:t>
            </a:r>
            <a:r>
              <a:rPr sz="1100" b="1" i="1" spc="20" dirty="0">
                <a:solidFill>
                  <a:srgbClr val="231F20"/>
                </a:solidFill>
                <a:latin typeface="Gill Sans MT"/>
                <a:cs typeface="Gill Sans MT"/>
              </a:rPr>
              <a:t>Survive</a:t>
            </a:r>
            <a:r>
              <a:rPr sz="1100" b="1" i="1" spc="-90" dirty="0">
                <a:solidFill>
                  <a:srgbClr val="231F20"/>
                </a:solidFill>
                <a:latin typeface="Gill Sans MT"/>
                <a:cs typeface="Gill Sans MT"/>
              </a:rPr>
              <a:t> </a:t>
            </a:r>
            <a:r>
              <a:rPr sz="1100" b="1" i="1" spc="15" dirty="0">
                <a:solidFill>
                  <a:srgbClr val="231F20"/>
                </a:solidFill>
                <a:latin typeface="Gill Sans MT"/>
                <a:cs typeface="Gill Sans MT"/>
              </a:rPr>
              <a:t>and</a:t>
            </a:r>
            <a:r>
              <a:rPr sz="1100" b="1" i="1" spc="-90" dirty="0">
                <a:solidFill>
                  <a:srgbClr val="231F20"/>
                </a:solidFill>
                <a:latin typeface="Gill Sans MT"/>
                <a:cs typeface="Gill Sans MT"/>
              </a:rPr>
              <a:t> </a:t>
            </a:r>
            <a:r>
              <a:rPr sz="1100" b="1" i="1" spc="10" dirty="0">
                <a:solidFill>
                  <a:srgbClr val="231F20"/>
                </a:solidFill>
                <a:latin typeface="Gill Sans MT"/>
                <a:cs typeface="Gill Sans MT"/>
              </a:rPr>
              <a:t>Thrive  </a:t>
            </a:r>
            <a:r>
              <a:rPr sz="1100" b="1" i="1" spc="-25" dirty="0">
                <a:solidFill>
                  <a:srgbClr val="231F20"/>
                </a:solidFill>
                <a:latin typeface="Gill Sans MT"/>
                <a:cs typeface="Gill Sans MT"/>
              </a:rPr>
              <a:t>[Name</a:t>
            </a:r>
            <a:r>
              <a:rPr sz="1100" b="1" i="1" spc="-85" dirty="0">
                <a:solidFill>
                  <a:srgbClr val="231F20"/>
                </a:solidFill>
                <a:latin typeface="Gill Sans MT"/>
                <a:cs typeface="Gill Sans MT"/>
              </a:rPr>
              <a:t> </a:t>
            </a:r>
            <a:r>
              <a:rPr sz="1100" b="1" i="1" spc="-40" dirty="0">
                <a:solidFill>
                  <a:srgbClr val="231F20"/>
                </a:solidFill>
                <a:latin typeface="Gill Sans MT"/>
                <a:cs typeface="Gill Sans MT"/>
              </a:rPr>
              <a:t>of</a:t>
            </a:r>
            <a:r>
              <a:rPr sz="1100" b="1" i="1" spc="-85" dirty="0">
                <a:solidFill>
                  <a:srgbClr val="231F20"/>
                </a:solidFill>
                <a:latin typeface="Gill Sans MT"/>
                <a:cs typeface="Gill Sans MT"/>
              </a:rPr>
              <a:t> </a:t>
            </a:r>
            <a:r>
              <a:rPr sz="1100" b="1" i="1" spc="-15" dirty="0">
                <a:solidFill>
                  <a:srgbClr val="231F20"/>
                </a:solidFill>
                <a:latin typeface="Gill Sans MT"/>
                <a:cs typeface="Gill Sans MT"/>
              </a:rPr>
              <a:t>Event]</a:t>
            </a:r>
            <a:r>
              <a:rPr sz="1100" b="1" i="1" spc="-85" dirty="0">
                <a:solidFill>
                  <a:srgbClr val="231F20"/>
                </a:solidFill>
                <a:latin typeface="Gill Sans MT"/>
                <a:cs typeface="Gill Sans MT"/>
              </a:rPr>
              <a:t> </a:t>
            </a:r>
            <a:r>
              <a:rPr sz="1100" b="1" i="1" spc="-35" dirty="0">
                <a:solidFill>
                  <a:srgbClr val="231F20"/>
                </a:solidFill>
                <a:latin typeface="Gill Sans MT"/>
                <a:cs typeface="Gill Sans MT"/>
              </a:rPr>
              <a:t>to</a:t>
            </a:r>
            <a:r>
              <a:rPr sz="1100" b="1" i="1" spc="-85" dirty="0">
                <a:solidFill>
                  <a:srgbClr val="231F20"/>
                </a:solidFill>
                <a:latin typeface="Gill Sans MT"/>
                <a:cs typeface="Gill Sans MT"/>
              </a:rPr>
              <a:t> </a:t>
            </a:r>
            <a:r>
              <a:rPr sz="1100" b="1" i="1" spc="-25" dirty="0">
                <a:solidFill>
                  <a:srgbClr val="231F20"/>
                </a:solidFill>
                <a:latin typeface="Gill Sans MT"/>
                <a:cs typeface="Gill Sans MT"/>
              </a:rPr>
              <a:t>be</a:t>
            </a:r>
            <a:r>
              <a:rPr sz="1100" b="1" i="1" spc="-85" dirty="0">
                <a:solidFill>
                  <a:srgbClr val="231F20"/>
                </a:solidFill>
                <a:latin typeface="Gill Sans MT"/>
                <a:cs typeface="Gill Sans MT"/>
              </a:rPr>
              <a:t> </a:t>
            </a:r>
            <a:r>
              <a:rPr sz="1100" b="1" i="1" spc="-5" dirty="0">
                <a:solidFill>
                  <a:srgbClr val="231F20"/>
                </a:solidFill>
                <a:latin typeface="Gill Sans MT"/>
                <a:cs typeface="Gill Sans MT"/>
              </a:rPr>
              <a:t>Held</a:t>
            </a:r>
            <a:r>
              <a:rPr sz="1100" b="1" i="1" spc="-85" dirty="0">
                <a:solidFill>
                  <a:srgbClr val="231F20"/>
                </a:solidFill>
                <a:latin typeface="Gill Sans MT"/>
                <a:cs typeface="Gill Sans MT"/>
              </a:rPr>
              <a:t> </a:t>
            </a:r>
            <a:r>
              <a:rPr sz="1100" b="1" i="1" spc="-15" dirty="0">
                <a:solidFill>
                  <a:srgbClr val="231F20"/>
                </a:solidFill>
                <a:latin typeface="Gill Sans MT"/>
                <a:cs typeface="Gill Sans MT"/>
              </a:rPr>
              <a:t>[enter</a:t>
            </a:r>
            <a:r>
              <a:rPr sz="1100" b="1" i="1" spc="-85" dirty="0">
                <a:solidFill>
                  <a:srgbClr val="231F20"/>
                </a:solidFill>
                <a:latin typeface="Gill Sans MT"/>
                <a:cs typeface="Gill Sans MT"/>
              </a:rPr>
              <a:t> </a:t>
            </a:r>
            <a:r>
              <a:rPr sz="1100" b="1" i="1" spc="-10" dirty="0">
                <a:solidFill>
                  <a:srgbClr val="231F20"/>
                </a:solidFill>
                <a:latin typeface="Gill Sans MT"/>
                <a:cs typeface="Gill Sans MT"/>
              </a:rPr>
              <a:t>date]</a:t>
            </a:r>
            <a:endParaRPr sz="1100" dirty="0">
              <a:latin typeface="Gill Sans MT"/>
              <a:cs typeface="Gill Sans MT"/>
            </a:endParaRPr>
          </a:p>
          <a:p>
            <a:pPr>
              <a:lnSpc>
                <a:spcPct val="100000"/>
              </a:lnSpc>
            </a:pPr>
            <a:endParaRPr sz="1500" dirty="0">
              <a:latin typeface="Times New Roman"/>
              <a:cs typeface="Times New Roman"/>
            </a:endParaRPr>
          </a:p>
          <a:p>
            <a:pPr marL="12700" marR="240029">
              <a:lnSpc>
                <a:spcPct val="106100"/>
              </a:lnSpc>
              <a:spcBef>
                <a:spcPts val="1070"/>
              </a:spcBef>
              <a:tabLst>
                <a:tab pos="1735455" algn="l"/>
              </a:tabLst>
            </a:pPr>
            <a:r>
              <a:rPr sz="1100" spc="-30" dirty="0">
                <a:solidFill>
                  <a:srgbClr val="231F20"/>
                </a:solidFill>
                <a:latin typeface="Palatino Linotype"/>
                <a:cs typeface="Palatino Linotype"/>
              </a:rPr>
              <a:t>[City, </a:t>
            </a:r>
            <a:r>
              <a:rPr sz="1100" spc="5" dirty="0">
                <a:solidFill>
                  <a:srgbClr val="231F20"/>
                </a:solidFill>
                <a:latin typeface="Palatino Linotype"/>
                <a:cs typeface="Palatino Linotype"/>
              </a:rPr>
              <a:t>State </a:t>
            </a:r>
            <a:r>
              <a:rPr sz="1100" spc="-35" dirty="0">
                <a:solidFill>
                  <a:srgbClr val="231F20"/>
                </a:solidFill>
                <a:latin typeface="Palatino Linotype"/>
                <a:cs typeface="Palatino Linotype"/>
              </a:rPr>
              <a:t>–</a:t>
            </a:r>
            <a:r>
              <a:rPr sz="1100" spc="-55" dirty="0">
                <a:solidFill>
                  <a:srgbClr val="231F20"/>
                </a:solidFill>
                <a:latin typeface="Palatino Linotype"/>
                <a:cs typeface="Palatino Linotype"/>
              </a:rPr>
              <a:t> </a:t>
            </a:r>
            <a:r>
              <a:rPr sz="1100" spc="-35" dirty="0">
                <a:solidFill>
                  <a:srgbClr val="231F20"/>
                </a:solidFill>
                <a:latin typeface="Palatino Linotype"/>
                <a:cs typeface="Palatino Linotype"/>
              </a:rPr>
              <a:t>Month,</a:t>
            </a:r>
            <a:r>
              <a:rPr sz="1100" spc="-30" dirty="0">
                <a:solidFill>
                  <a:srgbClr val="231F20"/>
                </a:solidFill>
                <a:latin typeface="Palatino Linotype"/>
                <a:cs typeface="Palatino Linotype"/>
              </a:rPr>
              <a:t> </a:t>
            </a:r>
            <a:r>
              <a:rPr sz="1100" spc="-25" dirty="0">
                <a:solidFill>
                  <a:srgbClr val="231F20"/>
                </a:solidFill>
                <a:latin typeface="Palatino Linotype"/>
                <a:cs typeface="Palatino Linotype"/>
              </a:rPr>
              <a:t>Year]	</a:t>
            </a:r>
            <a:r>
              <a:rPr sz="1100" spc="-5" dirty="0">
                <a:solidFill>
                  <a:srgbClr val="231F20"/>
                </a:solidFill>
                <a:latin typeface="Palatino Linotype"/>
                <a:cs typeface="Palatino Linotype"/>
              </a:rPr>
              <a:t>In </a:t>
            </a:r>
            <a:r>
              <a:rPr sz="1100" spc="-15" dirty="0">
                <a:solidFill>
                  <a:srgbClr val="231F20"/>
                </a:solidFill>
                <a:latin typeface="Palatino Linotype"/>
                <a:cs typeface="Palatino Linotype"/>
              </a:rPr>
              <a:t>an </a:t>
            </a:r>
            <a:r>
              <a:rPr sz="1100" dirty="0">
                <a:solidFill>
                  <a:srgbClr val="231F20"/>
                </a:solidFill>
                <a:latin typeface="Palatino Linotype"/>
                <a:cs typeface="Palatino Linotype"/>
              </a:rPr>
              <a:t>e</a:t>
            </a:r>
            <a:r>
              <a:rPr sz="1100" dirty="0">
                <a:solidFill>
                  <a:srgbClr val="231F20"/>
                </a:solidFill>
                <a:latin typeface="Arial Unicode MS"/>
                <a:cs typeface="Arial Unicode MS"/>
              </a:rPr>
              <a:t>ff</a:t>
            </a:r>
            <a:r>
              <a:rPr sz="1100" dirty="0">
                <a:solidFill>
                  <a:srgbClr val="231F20"/>
                </a:solidFill>
                <a:latin typeface="Palatino Linotype"/>
                <a:cs typeface="Palatino Linotype"/>
              </a:rPr>
              <a:t>ort </a:t>
            </a:r>
            <a:r>
              <a:rPr sz="1100" spc="-10" dirty="0">
                <a:solidFill>
                  <a:srgbClr val="231F20"/>
                </a:solidFill>
                <a:latin typeface="Palatino Linotype"/>
                <a:cs typeface="Palatino Linotype"/>
              </a:rPr>
              <a:t>to </a:t>
            </a:r>
            <a:r>
              <a:rPr sz="1100" spc="-5" dirty="0">
                <a:solidFill>
                  <a:srgbClr val="231F20"/>
                </a:solidFill>
                <a:latin typeface="Palatino Linotype"/>
                <a:cs typeface="Palatino Linotype"/>
              </a:rPr>
              <a:t>create </a:t>
            </a:r>
            <a:r>
              <a:rPr sz="1100" spc="-25" dirty="0">
                <a:solidFill>
                  <a:srgbClr val="231F20"/>
                </a:solidFill>
                <a:latin typeface="Palatino Linotype"/>
                <a:cs typeface="Palatino Linotype"/>
              </a:rPr>
              <a:t>awareness </a:t>
            </a:r>
            <a:r>
              <a:rPr sz="1100" spc="-40" dirty="0">
                <a:solidFill>
                  <a:srgbClr val="231F20"/>
                </a:solidFill>
                <a:latin typeface="Palatino Linotype"/>
                <a:cs typeface="Palatino Linotype"/>
              </a:rPr>
              <a:t>and </a:t>
            </a:r>
            <a:r>
              <a:rPr sz="1100" spc="-10" dirty="0">
                <a:solidFill>
                  <a:srgbClr val="231F20"/>
                </a:solidFill>
                <a:latin typeface="Palatino Linotype"/>
                <a:cs typeface="Palatino Linotype"/>
              </a:rPr>
              <a:t>raise </a:t>
            </a:r>
            <a:r>
              <a:rPr sz="1100" spc="-35" dirty="0">
                <a:solidFill>
                  <a:srgbClr val="231F20"/>
                </a:solidFill>
                <a:latin typeface="Palatino Linotype"/>
                <a:cs typeface="Palatino Linotype"/>
              </a:rPr>
              <a:t>funds </a:t>
            </a:r>
            <a:r>
              <a:rPr sz="1100" spc="-10" dirty="0">
                <a:solidFill>
                  <a:srgbClr val="231F20"/>
                </a:solidFill>
                <a:latin typeface="Palatino Linotype"/>
                <a:cs typeface="Palatino Linotype"/>
              </a:rPr>
              <a:t>to </a:t>
            </a:r>
            <a:r>
              <a:rPr sz="1100" spc="-30" dirty="0">
                <a:solidFill>
                  <a:srgbClr val="231F20"/>
                </a:solidFill>
                <a:latin typeface="Palatino Linotype"/>
                <a:cs typeface="Palatino Linotype"/>
              </a:rPr>
              <a:t>support </a:t>
            </a:r>
            <a:r>
              <a:rPr sz="1100" spc="-10" dirty="0">
                <a:solidFill>
                  <a:srgbClr val="231F20"/>
                </a:solidFill>
                <a:latin typeface="Palatino Linotype"/>
                <a:cs typeface="Palatino Linotype"/>
              </a:rPr>
              <a:t>the</a:t>
            </a:r>
            <a:r>
              <a:rPr sz="1100" spc="-120" dirty="0">
                <a:solidFill>
                  <a:srgbClr val="231F20"/>
                </a:solidFill>
                <a:latin typeface="Palatino Linotype"/>
                <a:cs typeface="Palatino Linotype"/>
              </a:rPr>
              <a:t> </a:t>
            </a:r>
            <a:r>
              <a:rPr sz="1100" spc="-20" dirty="0">
                <a:solidFill>
                  <a:srgbClr val="231F20"/>
                </a:solidFill>
                <a:latin typeface="Palatino Linotype"/>
                <a:cs typeface="Palatino Linotype"/>
              </a:rPr>
              <a:t>fight</a:t>
            </a:r>
            <a:r>
              <a:rPr sz="1100" spc="-30" dirty="0">
                <a:solidFill>
                  <a:srgbClr val="231F20"/>
                </a:solidFill>
                <a:latin typeface="Palatino Linotype"/>
                <a:cs typeface="Palatino Linotype"/>
              </a:rPr>
              <a:t> </a:t>
            </a:r>
            <a:r>
              <a:rPr sz="1100" spc="-10" dirty="0">
                <a:solidFill>
                  <a:srgbClr val="231F20"/>
                </a:solidFill>
                <a:latin typeface="Palatino Linotype"/>
                <a:cs typeface="Palatino Linotype"/>
              </a:rPr>
              <a:t>against </a:t>
            </a:r>
            <a:r>
              <a:rPr sz="1100" spc="5" dirty="0">
                <a:solidFill>
                  <a:srgbClr val="231F20"/>
                </a:solidFill>
                <a:latin typeface="Palatino Linotype"/>
                <a:cs typeface="Palatino Linotype"/>
              </a:rPr>
              <a:t> </a:t>
            </a:r>
            <a:r>
              <a:rPr sz="1100" spc="-35" dirty="0">
                <a:solidFill>
                  <a:srgbClr val="231F20"/>
                </a:solidFill>
                <a:latin typeface="Palatino Linotype"/>
                <a:cs typeface="Palatino Linotype"/>
              </a:rPr>
              <a:t>Sudden </a:t>
            </a:r>
            <a:r>
              <a:rPr sz="1100" spc="-10" dirty="0">
                <a:solidFill>
                  <a:srgbClr val="231F20"/>
                </a:solidFill>
                <a:latin typeface="Palatino Linotype"/>
                <a:cs typeface="Palatino Linotype"/>
              </a:rPr>
              <a:t>Infant </a:t>
            </a:r>
            <a:r>
              <a:rPr sz="1100" spc="-20" dirty="0">
                <a:solidFill>
                  <a:srgbClr val="231F20"/>
                </a:solidFill>
                <a:latin typeface="Palatino Linotype"/>
                <a:cs typeface="Palatino Linotype"/>
              </a:rPr>
              <a:t>Death </a:t>
            </a:r>
            <a:r>
              <a:rPr sz="1100" spc="-35" dirty="0">
                <a:solidFill>
                  <a:srgbClr val="231F20"/>
                </a:solidFill>
                <a:latin typeface="Palatino Linotype"/>
                <a:cs typeface="Palatino Linotype"/>
              </a:rPr>
              <a:t>Syndrome </a:t>
            </a:r>
            <a:r>
              <a:rPr sz="1100" spc="5" dirty="0">
                <a:solidFill>
                  <a:srgbClr val="231F20"/>
                </a:solidFill>
                <a:latin typeface="Palatino Linotype"/>
                <a:cs typeface="Palatino Linotype"/>
              </a:rPr>
              <a:t>(SIDS) </a:t>
            </a:r>
            <a:r>
              <a:rPr sz="1100" spc="-35" dirty="0">
                <a:solidFill>
                  <a:srgbClr val="231F20"/>
                </a:solidFill>
                <a:latin typeface="Palatino Linotype"/>
                <a:cs typeface="Palatino Linotype"/>
              </a:rPr>
              <a:t>OR </a:t>
            </a:r>
            <a:r>
              <a:rPr sz="1100" spc="-10" dirty="0">
                <a:solidFill>
                  <a:srgbClr val="231F20"/>
                </a:solidFill>
                <a:latin typeface="Palatino Linotype"/>
                <a:cs typeface="Palatino Linotype"/>
              </a:rPr>
              <a:t>Stillbirth </a:t>
            </a:r>
            <a:r>
              <a:rPr sz="1100" spc="-40" dirty="0">
                <a:solidFill>
                  <a:srgbClr val="231F20"/>
                </a:solidFill>
                <a:latin typeface="Palatino Linotype"/>
                <a:cs typeface="Palatino Linotype"/>
              </a:rPr>
              <a:t>and </a:t>
            </a:r>
            <a:r>
              <a:rPr sz="1100" spc="-15" dirty="0">
                <a:solidFill>
                  <a:srgbClr val="231F20"/>
                </a:solidFill>
                <a:latin typeface="Palatino Linotype"/>
                <a:cs typeface="Palatino Linotype"/>
              </a:rPr>
              <a:t>other </a:t>
            </a:r>
            <a:r>
              <a:rPr sz="1100" spc="-5" dirty="0">
                <a:solidFill>
                  <a:srgbClr val="231F20"/>
                </a:solidFill>
                <a:latin typeface="Palatino Linotype"/>
                <a:cs typeface="Palatino Linotype"/>
              </a:rPr>
              <a:t>causes </a:t>
            </a:r>
            <a:r>
              <a:rPr sz="1100" spc="-20" dirty="0">
                <a:solidFill>
                  <a:srgbClr val="231F20"/>
                </a:solidFill>
                <a:latin typeface="Palatino Linotype"/>
                <a:cs typeface="Palatino Linotype"/>
              </a:rPr>
              <a:t>of </a:t>
            </a:r>
            <a:r>
              <a:rPr sz="1100" spc="-35" dirty="0">
                <a:solidFill>
                  <a:srgbClr val="231F20"/>
                </a:solidFill>
                <a:latin typeface="Palatino Linotype"/>
                <a:cs typeface="Palatino Linotype"/>
              </a:rPr>
              <a:t>sudden </a:t>
            </a:r>
            <a:r>
              <a:rPr sz="1100" spc="-15" dirty="0">
                <a:solidFill>
                  <a:srgbClr val="231F20"/>
                </a:solidFill>
                <a:latin typeface="Palatino Linotype"/>
                <a:cs typeface="Palatino Linotype"/>
              </a:rPr>
              <a:t>infant </a:t>
            </a:r>
            <a:r>
              <a:rPr sz="1100" spc="-25" dirty="0">
                <a:solidFill>
                  <a:srgbClr val="231F20"/>
                </a:solidFill>
                <a:latin typeface="Palatino Linotype"/>
                <a:cs typeface="Palatino Linotype"/>
              </a:rPr>
              <a:t>deaths, </a:t>
            </a:r>
            <a:r>
              <a:rPr sz="1100" spc="-15" dirty="0">
                <a:solidFill>
                  <a:srgbClr val="231F20"/>
                </a:solidFill>
                <a:latin typeface="Palatino Linotype"/>
                <a:cs typeface="Palatino Linotype"/>
              </a:rPr>
              <a:t>(name  </a:t>
            </a:r>
            <a:r>
              <a:rPr sz="1100" spc="-20" dirty="0">
                <a:solidFill>
                  <a:srgbClr val="231F20"/>
                </a:solidFill>
                <a:latin typeface="Palatino Linotype"/>
                <a:cs typeface="Palatino Linotype"/>
              </a:rPr>
              <a:t>of </a:t>
            </a:r>
            <a:r>
              <a:rPr sz="1100" spc="-10" dirty="0">
                <a:solidFill>
                  <a:srgbClr val="231F20"/>
                </a:solidFill>
                <a:latin typeface="Palatino Linotype"/>
                <a:cs typeface="Palatino Linotype"/>
              </a:rPr>
              <a:t>person/family/org) </a:t>
            </a:r>
            <a:r>
              <a:rPr sz="1100" spc="-50" dirty="0">
                <a:solidFill>
                  <a:srgbClr val="231F20"/>
                </a:solidFill>
                <a:latin typeface="Palatino Linotype"/>
                <a:cs typeface="Palatino Linotype"/>
              </a:rPr>
              <a:t>will </a:t>
            </a:r>
            <a:r>
              <a:rPr sz="1100" spc="-5" dirty="0">
                <a:solidFill>
                  <a:srgbClr val="231F20"/>
                </a:solidFill>
                <a:latin typeface="Palatino Linotype"/>
                <a:cs typeface="Palatino Linotype"/>
              </a:rPr>
              <a:t>be </a:t>
            </a:r>
            <a:r>
              <a:rPr sz="1100" spc="-20" dirty="0">
                <a:solidFill>
                  <a:srgbClr val="231F20"/>
                </a:solidFill>
                <a:latin typeface="Palatino Linotype"/>
                <a:cs typeface="Palatino Linotype"/>
              </a:rPr>
              <a:t>sponsoring </a:t>
            </a:r>
            <a:r>
              <a:rPr sz="1100" spc="-10" dirty="0">
                <a:solidFill>
                  <a:srgbClr val="231F20"/>
                </a:solidFill>
                <a:latin typeface="Palatino Linotype"/>
                <a:cs typeface="Palatino Linotype"/>
              </a:rPr>
              <a:t>a </a:t>
            </a:r>
            <a:r>
              <a:rPr sz="1100" spc="-25" dirty="0">
                <a:solidFill>
                  <a:srgbClr val="231F20"/>
                </a:solidFill>
                <a:latin typeface="Palatino Linotype"/>
                <a:cs typeface="Palatino Linotype"/>
              </a:rPr>
              <a:t>fundraising </a:t>
            </a:r>
            <a:r>
              <a:rPr sz="1100" spc="-20" dirty="0">
                <a:solidFill>
                  <a:srgbClr val="231F20"/>
                </a:solidFill>
                <a:latin typeface="Palatino Linotype"/>
                <a:cs typeface="Palatino Linotype"/>
              </a:rPr>
              <a:t>event </a:t>
            </a:r>
            <a:r>
              <a:rPr sz="1100" spc="-25" dirty="0">
                <a:solidFill>
                  <a:srgbClr val="231F20"/>
                </a:solidFill>
                <a:latin typeface="Palatino Linotype"/>
                <a:cs typeface="Palatino Linotype"/>
              </a:rPr>
              <a:t>for </a:t>
            </a:r>
            <a:r>
              <a:rPr sz="1100" spc="-5" dirty="0">
                <a:solidFill>
                  <a:srgbClr val="231F20"/>
                </a:solidFill>
                <a:latin typeface="Palatino Linotype"/>
                <a:cs typeface="Palatino Linotype"/>
              </a:rPr>
              <a:t>(city </a:t>
            </a:r>
            <a:r>
              <a:rPr sz="1100" spc="-20" dirty="0">
                <a:solidFill>
                  <a:srgbClr val="231F20"/>
                </a:solidFill>
                <a:latin typeface="Palatino Linotype"/>
                <a:cs typeface="Palatino Linotype"/>
              </a:rPr>
              <a:t>or </a:t>
            </a:r>
            <a:r>
              <a:rPr sz="1100" spc="-50" dirty="0">
                <a:solidFill>
                  <a:srgbClr val="231F20"/>
                </a:solidFill>
                <a:latin typeface="Palatino Linotype"/>
                <a:cs typeface="Palatino Linotype"/>
              </a:rPr>
              <a:t>town </a:t>
            </a:r>
            <a:r>
              <a:rPr sz="1100" spc="-20" dirty="0">
                <a:solidFill>
                  <a:srgbClr val="231F20"/>
                </a:solidFill>
                <a:latin typeface="Palatino Linotype"/>
                <a:cs typeface="Palatino Linotype"/>
              </a:rPr>
              <a:t>name) </a:t>
            </a:r>
            <a:r>
              <a:rPr sz="1100" spc="-10" dirty="0">
                <a:solidFill>
                  <a:srgbClr val="231F20"/>
                </a:solidFill>
                <a:latin typeface="Palatino Linotype"/>
                <a:cs typeface="Palatino Linotype"/>
              </a:rPr>
              <a:t>residents </a:t>
            </a:r>
            <a:r>
              <a:rPr sz="1100" spc="-40" dirty="0">
                <a:solidFill>
                  <a:srgbClr val="231F20"/>
                </a:solidFill>
                <a:latin typeface="Palatino Linotype"/>
                <a:cs typeface="Palatino Linotype"/>
              </a:rPr>
              <a:t>and</a:t>
            </a:r>
            <a:r>
              <a:rPr sz="1100" spc="35" dirty="0">
                <a:solidFill>
                  <a:srgbClr val="231F20"/>
                </a:solidFill>
                <a:latin typeface="Palatino Linotype"/>
                <a:cs typeface="Palatino Linotype"/>
              </a:rPr>
              <a:t> </a:t>
            </a:r>
            <a:r>
              <a:rPr sz="1100" spc="-10" dirty="0">
                <a:solidFill>
                  <a:srgbClr val="231F20"/>
                </a:solidFill>
                <a:latin typeface="Palatino Linotype"/>
                <a:cs typeface="Palatino Linotype"/>
              </a:rPr>
              <a:t>their</a:t>
            </a:r>
            <a:endParaRPr sz="1100" dirty="0">
              <a:latin typeface="Palatino Linotype"/>
              <a:cs typeface="Palatino Linotype"/>
            </a:endParaRPr>
          </a:p>
          <a:p>
            <a:pPr marL="12700" marR="5080">
              <a:lnSpc>
                <a:spcPct val="106100"/>
              </a:lnSpc>
            </a:pPr>
            <a:r>
              <a:rPr sz="1100" spc="-15" dirty="0">
                <a:solidFill>
                  <a:srgbClr val="231F20"/>
                </a:solidFill>
                <a:latin typeface="Palatino Linotype"/>
                <a:cs typeface="Palatino Linotype"/>
              </a:rPr>
              <a:t>families. (name </a:t>
            </a:r>
            <a:r>
              <a:rPr sz="1100" spc="-20" dirty="0">
                <a:solidFill>
                  <a:srgbClr val="231F20"/>
                </a:solidFill>
                <a:latin typeface="Palatino Linotype"/>
                <a:cs typeface="Palatino Linotype"/>
              </a:rPr>
              <a:t>of </a:t>
            </a:r>
            <a:r>
              <a:rPr sz="1100" spc="-10" dirty="0">
                <a:solidFill>
                  <a:srgbClr val="231F20"/>
                </a:solidFill>
                <a:latin typeface="Palatino Linotype"/>
                <a:cs typeface="Palatino Linotype"/>
              </a:rPr>
              <a:t>event) </a:t>
            </a:r>
            <a:r>
              <a:rPr sz="1100" spc="-50" dirty="0">
                <a:solidFill>
                  <a:srgbClr val="231F20"/>
                </a:solidFill>
                <a:latin typeface="Palatino Linotype"/>
                <a:cs typeface="Palatino Linotype"/>
              </a:rPr>
              <a:t>will </a:t>
            </a:r>
            <a:r>
              <a:rPr sz="1100" spc="-15" dirty="0">
                <a:solidFill>
                  <a:srgbClr val="231F20"/>
                </a:solidFill>
                <a:latin typeface="Palatino Linotype"/>
                <a:cs typeface="Palatino Linotype"/>
              </a:rPr>
              <a:t>take place </a:t>
            </a:r>
            <a:r>
              <a:rPr sz="1100" spc="-5" dirty="0">
                <a:solidFill>
                  <a:srgbClr val="231F20"/>
                </a:solidFill>
                <a:latin typeface="Palatino Linotype"/>
                <a:cs typeface="Palatino Linotype"/>
              </a:rPr>
              <a:t>at </a:t>
            </a:r>
            <a:r>
              <a:rPr sz="1100" spc="-15" dirty="0">
                <a:solidFill>
                  <a:srgbClr val="231F20"/>
                </a:solidFill>
                <a:latin typeface="Palatino Linotype"/>
                <a:cs typeface="Palatino Linotype"/>
              </a:rPr>
              <a:t>(name </a:t>
            </a:r>
            <a:r>
              <a:rPr sz="1100" spc="-20" dirty="0">
                <a:solidFill>
                  <a:srgbClr val="231F20"/>
                </a:solidFill>
                <a:latin typeface="Palatino Linotype"/>
                <a:cs typeface="Palatino Linotype"/>
              </a:rPr>
              <a:t>of </a:t>
            </a:r>
            <a:r>
              <a:rPr sz="1100" spc="-10" dirty="0">
                <a:solidFill>
                  <a:srgbClr val="231F20"/>
                </a:solidFill>
                <a:latin typeface="Palatino Linotype"/>
                <a:cs typeface="Palatino Linotype"/>
              </a:rPr>
              <a:t>facility </a:t>
            </a:r>
            <a:r>
              <a:rPr sz="1100" spc="-20" dirty="0">
                <a:solidFill>
                  <a:srgbClr val="231F20"/>
                </a:solidFill>
                <a:latin typeface="Palatino Linotype"/>
                <a:cs typeface="Palatino Linotype"/>
              </a:rPr>
              <a:t>or </a:t>
            </a:r>
            <a:r>
              <a:rPr sz="1100" spc="-25" dirty="0">
                <a:solidFill>
                  <a:srgbClr val="231F20"/>
                </a:solidFill>
                <a:latin typeface="Palatino Linotype"/>
                <a:cs typeface="Palatino Linotype"/>
              </a:rPr>
              <a:t>venue), </a:t>
            </a:r>
            <a:r>
              <a:rPr sz="1100" spc="-20" dirty="0">
                <a:solidFill>
                  <a:srgbClr val="231F20"/>
                </a:solidFill>
                <a:latin typeface="Palatino Linotype"/>
                <a:cs typeface="Palatino Linotype"/>
              </a:rPr>
              <a:t>(address), </a:t>
            </a:r>
            <a:r>
              <a:rPr sz="1100" spc="-25" dirty="0">
                <a:solidFill>
                  <a:srgbClr val="231F20"/>
                </a:solidFill>
                <a:latin typeface="Palatino Linotype"/>
                <a:cs typeface="Palatino Linotype"/>
              </a:rPr>
              <a:t>on </a:t>
            </a:r>
            <a:r>
              <a:rPr sz="1100" spc="-15" dirty="0">
                <a:solidFill>
                  <a:srgbClr val="231F20"/>
                </a:solidFill>
                <a:latin typeface="Palatino Linotype"/>
                <a:cs typeface="Palatino Linotype"/>
              </a:rPr>
              <a:t>(date </a:t>
            </a:r>
            <a:r>
              <a:rPr sz="1100" spc="-20" dirty="0">
                <a:solidFill>
                  <a:srgbClr val="231F20"/>
                </a:solidFill>
                <a:latin typeface="Palatino Linotype"/>
                <a:cs typeface="Palatino Linotype"/>
              </a:rPr>
              <a:t>of </a:t>
            </a:r>
            <a:r>
              <a:rPr sz="1100" spc="-15" dirty="0">
                <a:solidFill>
                  <a:srgbClr val="231F20"/>
                </a:solidFill>
                <a:latin typeface="Palatino Linotype"/>
                <a:cs typeface="Palatino Linotype"/>
              </a:rPr>
              <a:t>event). </a:t>
            </a:r>
            <a:r>
              <a:rPr sz="1100" dirty="0">
                <a:solidFill>
                  <a:srgbClr val="231F20"/>
                </a:solidFill>
                <a:latin typeface="Palatino Linotype"/>
                <a:cs typeface="Palatino Linotype"/>
              </a:rPr>
              <a:t>Tickets  </a:t>
            </a:r>
            <a:r>
              <a:rPr sz="1100" spc="-15" dirty="0">
                <a:solidFill>
                  <a:srgbClr val="231F20"/>
                </a:solidFill>
                <a:latin typeface="Palatino Linotype"/>
                <a:cs typeface="Palatino Linotype"/>
              </a:rPr>
              <a:t>are </a:t>
            </a:r>
            <a:r>
              <a:rPr sz="1100" spc="10" dirty="0">
                <a:solidFill>
                  <a:srgbClr val="231F20"/>
                </a:solidFill>
                <a:latin typeface="Palatino Linotype"/>
                <a:cs typeface="Palatino Linotype"/>
              </a:rPr>
              <a:t>(cost) </a:t>
            </a:r>
            <a:r>
              <a:rPr sz="1100" spc="-40" dirty="0">
                <a:solidFill>
                  <a:srgbClr val="231F20"/>
                </a:solidFill>
                <a:latin typeface="Palatino Linotype"/>
                <a:cs typeface="Palatino Linotype"/>
              </a:rPr>
              <a:t>and </a:t>
            </a:r>
            <a:r>
              <a:rPr sz="1100" spc="-5" dirty="0">
                <a:solidFill>
                  <a:srgbClr val="231F20"/>
                </a:solidFill>
                <a:latin typeface="Palatino Linotype"/>
                <a:cs typeface="Palatino Linotype"/>
              </a:rPr>
              <a:t>can be </a:t>
            </a:r>
            <a:r>
              <a:rPr sz="1100" spc="-25" dirty="0">
                <a:solidFill>
                  <a:srgbClr val="231F20"/>
                </a:solidFill>
                <a:latin typeface="Palatino Linotype"/>
                <a:cs typeface="Palatino Linotype"/>
              </a:rPr>
              <a:t>purchased </a:t>
            </a:r>
            <a:r>
              <a:rPr sz="1100" spc="-40" dirty="0">
                <a:solidFill>
                  <a:srgbClr val="231F20"/>
                </a:solidFill>
                <a:latin typeface="Palatino Linotype"/>
                <a:cs typeface="Palatino Linotype"/>
              </a:rPr>
              <a:t>(when, </a:t>
            </a:r>
            <a:r>
              <a:rPr sz="1100" spc="-35" dirty="0">
                <a:solidFill>
                  <a:srgbClr val="231F20"/>
                </a:solidFill>
                <a:latin typeface="Palatino Linotype"/>
                <a:cs typeface="Palatino Linotype"/>
              </a:rPr>
              <a:t>where). </a:t>
            </a:r>
            <a:r>
              <a:rPr sz="1100" spc="-40" dirty="0">
                <a:solidFill>
                  <a:srgbClr val="231F20"/>
                </a:solidFill>
                <a:latin typeface="Palatino Linotype"/>
                <a:cs typeface="Palatino Linotype"/>
              </a:rPr>
              <a:t>All </a:t>
            </a:r>
            <a:r>
              <a:rPr sz="1100" spc="-20" dirty="0">
                <a:solidFill>
                  <a:srgbClr val="231F20"/>
                </a:solidFill>
                <a:latin typeface="Palatino Linotype"/>
                <a:cs typeface="Palatino Linotype"/>
              </a:rPr>
              <a:t>proceeds </a:t>
            </a:r>
            <a:r>
              <a:rPr sz="1100" spc="-50" dirty="0">
                <a:solidFill>
                  <a:srgbClr val="231F20"/>
                </a:solidFill>
                <a:latin typeface="Palatino Linotype"/>
                <a:cs typeface="Palatino Linotype"/>
              </a:rPr>
              <a:t>will </a:t>
            </a:r>
            <a:r>
              <a:rPr sz="1100" spc="-5" dirty="0">
                <a:solidFill>
                  <a:srgbClr val="231F20"/>
                </a:solidFill>
                <a:latin typeface="Palatino Linotype"/>
                <a:cs typeface="Palatino Linotype"/>
              </a:rPr>
              <a:t>be </a:t>
            </a:r>
            <a:r>
              <a:rPr sz="1100" spc="-30" dirty="0">
                <a:solidFill>
                  <a:srgbClr val="231F20"/>
                </a:solidFill>
                <a:latin typeface="Palatino Linotype"/>
                <a:cs typeface="Palatino Linotype"/>
              </a:rPr>
              <a:t>donated </a:t>
            </a:r>
            <a:r>
              <a:rPr sz="1100" spc="-10" dirty="0">
                <a:solidFill>
                  <a:srgbClr val="231F20"/>
                </a:solidFill>
                <a:latin typeface="Palatino Linotype"/>
                <a:cs typeface="Palatino Linotype"/>
              </a:rPr>
              <a:t>to </a:t>
            </a:r>
            <a:r>
              <a:rPr sz="1100" spc="-5" dirty="0" smtClean="0">
                <a:solidFill>
                  <a:srgbClr val="231F20"/>
                </a:solidFill>
                <a:latin typeface="Palatino Linotype"/>
                <a:cs typeface="Palatino Linotype"/>
              </a:rPr>
              <a:t>First </a:t>
            </a:r>
            <a:r>
              <a:rPr sz="1100" spc="-30" dirty="0">
                <a:solidFill>
                  <a:srgbClr val="231F20"/>
                </a:solidFill>
                <a:latin typeface="Palatino Linotype"/>
                <a:cs typeface="Palatino Linotype"/>
              </a:rPr>
              <a:t>Candle </a:t>
            </a:r>
            <a:r>
              <a:rPr sz="1100" spc="-15" dirty="0">
                <a:solidFill>
                  <a:srgbClr val="231F20"/>
                </a:solidFill>
                <a:latin typeface="Palatino Linotype"/>
                <a:cs typeface="Palatino Linotype"/>
              </a:rPr>
              <a:t>in </a:t>
            </a:r>
            <a:r>
              <a:rPr sz="1100" spc="-30" dirty="0">
                <a:solidFill>
                  <a:srgbClr val="231F20"/>
                </a:solidFill>
                <a:latin typeface="Palatino Linotype"/>
                <a:cs typeface="Palatino Linotype"/>
              </a:rPr>
              <a:t>support </a:t>
            </a:r>
            <a:r>
              <a:rPr sz="1100" spc="-20" dirty="0">
                <a:solidFill>
                  <a:srgbClr val="231F20"/>
                </a:solidFill>
                <a:latin typeface="Palatino Linotype"/>
                <a:cs typeface="Palatino Linotype"/>
              </a:rPr>
              <a:t>of  </a:t>
            </a:r>
            <a:r>
              <a:rPr sz="1100" spc="-10" dirty="0">
                <a:solidFill>
                  <a:srgbClr val="231F20"/>
                </a:solidFill>
                <a:latin typeface="Palatino Linotype"/>
                <a:cs typeface="Palatino Linotype"/>
              </a:rPr>
              <a:t>their </a:t>
            </a:r>
            <a:r>
              <a:rPr sz="1100" spc="-20" dirty="0">
                <a:solidFill>
                  <a:srgbClr val="231F20"/>
                </a:solidFill>
                <a:latin typeface="Palatino Linotype"/>
                <a:cs typeface="Palatino Linotype"/>
              </a:rPr>
              <a:t>important </a:t>
            </a:r>
            <a:r>
              <a:rPr sz="1100" spc="-25" dirty="0">
                <a:solidFill>
                  <a:srgbClr val="231F20"/>
                </a:solidFill>
                <a:latin typeface="Palatino Linotype"/>
                <a:cs typeface="Palatino Linotype"/>
              </a:rPr>
              <a:t>programs </a:t>
            </a:r>
            <a:r>
              <a:rPr sz="1100" spc="-40" dirty="0">
                <a:solidFill>
                  <a:srgbClr val="231F20"/>
                </a:solidFill>
                <a:latin typeface="Palatino Linotype"/>
                <a:cs typeface="Palatino Linotype"/>
              </a:rPr>
              <a:t>and</a:t>
            </a:r>
            <a:r>
              <a:rPr sz="1100" spc="-95" dirty="0">
                <a:solidFill>
                  <a:srgbClr val="231F20"/>
                </a:solidFill>
                <a:latin typeface="Palatino Linotype"/>
                <a:cs typeface="Palatino Linotype"/>
              </a:rPr>
              <a:t> </a:t>
            </a:r>
            <a:r>
              <a:rPr sz="1100" spc="-10" dirty="0">
                <a:solidFill>
                  <a:srgbClr val="231F20"/>
                </a:solidFill>
                <a:latin typeface="Palatino Linotype"/>
                <a:cs typeface="Palatino Linotype"/>
              </a:rPr>
              <a:t>services.</a:t>
            </a:r>
            <a:endParaRPr sz="1100" dirty="0">
              <a:latin typeface="Palatino Linotype"/>
              <a:cs typeface="Palatino Linotype"/>
            </a:endParaRPr>
          </a:p>
          <a:p>
            <a:pPr>
              <a:lnSpc>
                <a:spcPct val="100000"/>
              </a:lnSpc>
              <a:spcBef>
                <a:spcPts val="40"/>
              </a:spcBef>
            </a:pPr>
            <a:endParaRPr sz="1250" dirty="0">
              <a:latin typeface="Times New Roman"/>
              <a:cs typeface="Times New Roman"/>
            </a:endParaRPr>
          </a:p>
          <a:p>
            <a:pPr marL="12700">
              <a:lnSpc>
                <a:spcPct val="100000"/>
              </a:lnSpc>
            </a:pPr>
            <a:r>
              <a:rPr sz="1100" spc="-10" dirty="0">
                <a:solidFill>
                  <a:srgbClr val="231F20"/>
                </a:solidFill>
                <a:latin typeface="Palatino Linotype"/>
                <a:cs typeface="Palatino Linotype"/>
              </a:rPr>
              <a:t>[Enter </a:t>
            </a:r>
            <a:r>
              <a:rPr sz="1100" spc="-15" dirty="0">
                <a:solidFill>
                  <a:srgbClr val="231F20"/>
                </a:solidFill>
                <a:latin typeface="Palatino Linotype"/>
                <a:cs typeface="Palatino Linotype"/>
              </a:rPr>
              <a:t>an </a:t>
            </a:r>
            <a:r>
              <a:rPr sz="1100" spc="-20" dirty="0">
                <a:solidFill>
                  <a:srgbClr val="231F20"/>
                </a:solidFill>
                <a:latin typeface="Palatino Linotype"/>
                <a:cs typeface="Palatino Linotype"/>
              </a:rPr>
              <a:t>emotional quote </a:t>
            </a:r>
            <a:r>
              <a:rPr sz="1100" spc="-35" dirty="0">
                <a:solidFill>
                  <a:srgbClr val="231F20"/>
                </a:solidFill>
                <a:latin typeface="Palatino Linotype"/>
                <a:cs typeface="Palatino Linotype"/>
              </a:rPr>
              <a:t>from </a:t>
            </a:r>
            <a:r>
              <a:rPr sz="1100" spc="-55" dirty="0">
                <a:solidFill>
                  <a:srgbClr val="231F20"/>
                </a:solidFill>
                <a:latin typeface="Palatino Linotype"/>
                <a:cs typeface="Palatino Linotype"/>
              </a:rPr>
              <a:t>you </a:t>
            </a:r>
            <a:r>
              <a:rPr sz="1100" spc="-20" dirty="0">
                <a:solidFill>
                  <a:srgbClr val="231F20"/>
                </a:solidFill>
                <a:latin typeface="Palatino Linotype"/>
                <a:cs typeface="Palatino Linotype"/>
              </a:rPr>
              <a:t>or </a:t>
            </a:r>
            <a:r>
              <a:rPr sz="1100" spc="-15" dirty="0">
                <a:solidFill>
                  <a:srgbClr val="231F20"/>
                </a:solidFill>
                <a:latin typeface="Palatino Linotype"/>
                <a:cs typeface="Palatino Linotype"/>
              </a:rPr>
              <a:t>other </a:t>
            </a:r>
            <a:r>
              <a:rPr sz="1100" spc="5" dirty="0">
                <a:solidFill>
                  <a:srgbClr val="231F20"/>
                </a:solidFill>
                <a:latin typeface="Palatino Linotype"/>
                <a:cs typeface="Palatino Linotype"/>
              </a:rPr>
              <a:t>o</a:t>
            </a:r>
            <a:r>
              <a:rPr sz="1100" spc="5" dirty="0">
                <a:solidFill>
                  <a:srgbClr val="231F20"/>
                </a:solidFill>
                <a:latin typeface="Arial Unicode MS"/>
                <a:cs typeface="Arial Unicode MS"/>
              </a:rPr>
              <a:t>ffi</a:t>
            </a:r>
            <a:r>
              <a:rPr sz="1100" spc="5" dirty="0">
                <a:solidFill>
                  <a:srgbClr val="231F20"/>
                </a:solidFill>
                <a:latin typeface="Palatino Linotype"/>
                <a:cs typeface="Palatino Linotype"/>
              </a:rPr>
              <a:t>cial </a:t>
            </a:r>
            <a:r>
              <a:rPr sz="1100" spc="-20" dirty="0">
                <a:solidFill>
                  <a:srgbClr val="231F20"/>
                </a:solidFill>
                <a:latin typeface="Palatino Linotype"/>
                <a:cs typeface="Palatino Linotype"/>
              </a:rPr>
              <a:t>organizer of </a:t>
            </a:r>
            <a:r>
              <a:rPr sz="1100" spc="-10" dirty="0">
                <a:solidFill>
                  <a:srgbClr val="231F20"/>
                </a:solidFill>
                <a:latin typeface="Palatino Linotype"/>
                <a:cs typeface="Palatino Linotype"/>
              </a:rPr>
              <a:t>the </a:t>
            </a:r>
            <a:r>
              <a:rPr sz="1100" spc="-20" dirty="0">
                <a:solidFill>
                  <a:srgbClr val="231F20"/>
                </a:solidFill>
                <a:latin typeface="Palatino Linotype"/>
                <a:cs typeface="Palatino Linotype"/>
              </a:rPr>
              <a:t>event</a:t>
            </a:r>
            <a:r>
              <a:rPr sz="1100" spc="-140" dirty="0">
                <a:solidFill>
                  <a:srgbClr val="231F20"/>
                </a:solidFill>
                <a:latin typeface="Palatino Linotype"/>
                <a:cs typeface="Palatino Linotype"/>
              </a:rPr>
              <a:t> </a:t>
            </a:r>
            <a:r>
              <a:rPr sz="1100" spc="-10" dirty="0">
                <a:solidFill>
                  <a:srgbClr val="231F20"/>
                </a:solidFill>
                <a:latin typeface="Palatino Linotype"/>
                <a:cs typeface="Palatino Linotype"/>
              </a:rPr>
              <a:t>here]</a:t>
            </a:r>
            <a:endParaRPr sz="1100" dirty="0">
              <a:latin typeface="Palatino Linotype"/>
              <a:cs typeface="Palatino Linotype"/>
            </a:endParaRPr>
          </a:p>
          <a:p>
            <a:pPr>
              <a:lnSpc>
                <a:spcPct val="100000"/>
              </a:lnSpc>
              <a:spcBef>
                <a:spcPts val="15"/>
              </a:spcBef>
            </a:pPr>
            <a:endParaRPr sz="1200" dirty="0">
              <a:latin typeface="Times New Roman"/>
              <a:cs typeface="Times New Roman"/>
            </a:endParaRPr>
          </a:p>
          <a:p>
            <a:pPr marL="12700" marR="132715">
              <a:lnSpc>
                <a:spcPct val="106100"/>
              </a:lnSpc>
            </a:pPr>
            <a:r>
              <a:rPr sz="1100" spc="-5" dirty="0">
                <a:solidFill>
                  <a:srgbClr val="231F20"/>
                </a:solidFill>
                <a:latin typeface="Palatino Linotype"/>
                <a:cs typeface="Palatino Linotype"/>
              </a:rPr>
              <a:t>This </a:t>
            </a:r>
            <a:r>
              <a:rPr sz="1100" spc="-20" dirty="0">
                <a:solidFill>
                  <a:srgbClr val="231F20"/>
                </a:solidFill>
                <a:latin typeface="Palatino Linotype"/>
                <a:cs typeface="Palatino Linotype"/>
              </a:rPr>
              <a:t>event </a:t>
            </a:r>
            <a:r>
              <a:rPr sz="1100" spc="-50" dirty="0">
                <a:solidFill>
                  <a:srgbClr val="231F20"/>
                </a:solidFill>
                <a:latin typeface="Palatino Linotype"/>
                <a:cs typeface="Palatino Linotype"/>
              </a:rPr>
              <a:t>will </a:t>
            </a:r>
            <a:r>
              <a:rPr sz="1100" spc="-5" dirty="0">
                <a:solidFill>
                  <a:srgbClr val="231F20"/>
                </a:solidFill>
                <a:latin typeface="Palatino Linotype"/>
                <a:cs typeface="Palatino Linotype"/>
              </a:rPr>
              <a:t>be </a:t>
            </a:r>
            <a:r>
              <a:rPr sz="1100" spc="-20" dirty="0">
                <a:solidFill>
                  <a:srgbClr val="231F20"/>
                </a:solidFill>
                <a:latin typeface="Palatino Linotype"/>
                <a:cs typeface="Palatino Linotype"/>
              </a:rPr>
              <a:t>dedicated </a:t>
            </a:r>
            <a:r>
              <a:rPr sz="1100" spc="-10" dirty="0">
                <a:solidFill>
                  <a:srgbClr val="231F20"/>
                </a:solidFill>
                <a:latin typeface="Palatino Linotype"/>
                <a:cs typeface="Palatino Linotype"/>
              </a:rPr>
              <a:t>to the </a:t>
            </a:r>
            <a:r>
              <a:rPr sz="1100" spc="-40" dirty="0">
                <a:solidFill>
                  <a:srgbClr val="231F20"/>
                </a:solidFill>
                <a:latin typeface="Palatino Linotype"/>
                <a:cs typeface="Palatino Linotype"/>
              </a:rPr>
              <a:t>memory </a:t>
            </a:r>
            <a:r>
              <a:rPr sz="1100" spc="-20" dirty="0">
                <a:solidFill>
                  <a:srgbClr val="231F20"/>
                </a:solidFill>
                <a:latin typeface="Palatino Linotype"/>
                <a:cs typeface="Palatino Linotype"/>
              </a:rPr>
              <a:t>of all </a:t>
            </a:r>
            <a:r>
              <a:rPr sz="1100" spc="-5" dirty="0">
                <a:solidFill>
                  <a:srgbClr val="231F20"/>
                </a:solidFill>
                <a:latin typeface="Palatino Linotype"/>
                <a:cs typeface="Palatino Linotype"/>
              </a:rPr>
              <a:t>babies </a:t>
            </a:r>
            <a:r>
              <a:rPr sz="1100" spc="-15" dirty="0">
                <a:solidFill>
                  <a:srgbClr val="231F20"/>
                </a:solidFill>
                <a:latin typeface="Palatino Linotype"/>
                <a:cs typeface="Palatino Linotype"/>
              </a:rPr>
              <a:t>in </a:t>
            </a:r>
            <a:r>
              <a:rPr sz="1100" spc="-5" dirty="0">
                <a:solidFill>
                  <a:srgbClr val="231F20"/>
                </a:solidFill>
                <a:latin typeface="Palatino Linotype"/>
                <a:cs typeface="Palatino Linotype"/>
              </a:rPr>
              <a:t>(enter </a:t>
            </a:r>
            <a:r>
              <a:rPr sz="1100" dirty="0">
                <a:solidFill>
                  <a:srgbClr val="231F20"/>
                </a:solidFill>
                <a:latin typeface="Palatino Linotype"/>
                <a:cs typeface="Palatino Linotype"/>
              </a:rPr>
              <a:t>state </a:t>
            </a:r>
            <a:r>
              <a:rPr sz="1100" spc="-20" dirty="0">
                <a:solidFill>
                  <a:srgbClr val="231F20"/>
                </a:solidFill>
                <a:latin typeface="Palatino Linotype"/>
                <a:cs typeface="Palatino Linotype"/>
              </a:rPr>
              <a:t>or </a:t>
            </a:r>
            <a:r>
              <a:rPr sz="1100" spc="-10" dirty="0">
                <a:solidFill>
                  <a:srgbClr val="231F20"/>
                </a:solidFill>
                <a:latin typeface="Palatino Linotype"/>
                <a:cs typeface="Palatino Linotype"/>
              </a:rPr>
              <a:t>city), </a:t>
            </a:r>
            <a:r>
              <a:rPr sz="1100" spc="-75" dirty="0">
                <a:solidFill>
                  <a:srgbClr val="231F20"/>
                </a:solidFill>
                <a:latin typeface="Palatino Linotype"/>
                <a:cs typeface="Palatino Linotype"/>
              </a:rPr>
              <a:t>who </a:t>
            </a:r>
            <a:r>
              <a:rPr sz="1100" spc="-35" dirty="0">
                <a:solidFill>
                  <a:srgbClr val="231F20"/>
                </a:solidFill>
                <a:latin typeface="Palatino Linotype"/>
                <a:cs typeface="Palatino Linotype"/>
              </a:rPr>
              <a:t>have died </a:t>
            </a:r>
            <a:r>
              <a:rPr sz="1100" spc="-20" dirty="0">
                <a:solidFill>
                  <a:srgbClr val="231F20"/>
                </a:solidFill>
                <a:latin typeface="Palatino Linotype"/>
                <a:cs typeface="Palatino Linotype"/>
              </a:rPr>
              <a:t>of </a:t>
            </a:r>
            <a:r>
              <a:rPr sz="1100" spc="-35" dirty="0">
                <a:solidFill>
                  <a:srgbClr val="231F20"/>
                </a:solidFill>
                <a:latin typeface="Palatino Linotype"/>
                <a:cs typeface="Palatino Linotype"/>
              </a:rPr>
              <a:t>suddenly  </a:t>
            </a:r>
            <a:r>
              <a:rPr sz="1100" spc="-40" dirty="0">
                <a:solidFill>
                  <a:srgbClr val="231F20"/>
                </a:solidFill>
                <a:latin typeface="Palatino Linotype"/>
                <a:cs typeface="Palatino Linotype"/>
              </a:rPr>
              <a:t>and </a:t>
            </a:r>
            <a:r>
              <a:rPr sz="1100" spc="-30" dirty="0">
                <a:solidFill>
                  <a:srgbClr val="231F20"/>
                </a:solidFill>
                <a:latin typeface="Palatino Linotype"/>
                <a:cs typeface="Palatino Linotype"/>
              </a:rPr>
              <a:t>unexpectedly, </a:t>
            </a:r>
            <a:r>
              <a:rPr sz="1100" spc="-15" dirty="0">
                <a:solidFill>
                  <a:srgbClr val="231F20"/>
                </a:solidFill>
                <a:latin typeface="Palatino Linotype"/>
                <a:cs typeface="Palatino Linotype"/>
              </a:rPr>
              <a:t>in </a:t>
            </a:r>
            <a:r>
              <a:rPr sz="1100" spc="-20" dirty="0">
                <a:solidFill>
                  <a:srgbClr val="231F20"/>
                </a:solidFill>
                <a:latin typeface="Palatino Linotype"/>
                <a:cs typeface="Palatino Linotype"/>
              </a:rPr>
              <a:t>hopes of </a:t>
            </a:r>
            <a:r>
              <a:rPr sz="1100" spc="-30" dirty="0">
                <a:solidFill>
                  <a:srgbClr val="231F20"/>
                </a:solidFill>
                <a:latin typeface="Palatino Linotype"/>
                <a:cs typeface="Palatino Linotype"/>
              </a:rPr>
              <a:t>finding </a:t>
            </a:r>
            <a:r>
              <a:rPr sz="1100" spc="-10" dirty="0">
                <a:solidFill>
                  <a:srgbClr val="231F20"/>
                </a:solidFill>
                <a:latin typeface="Palatino Linotype"/>
                <a:cs typeface="Palatino Linotype"/>
              </a:rPr>
              <a:t>a cause </a:t>
            </a:r>
            <a:r>
              <a:rPr sz="1100" spc="-15" dirty="0">
                <a:solidFill>
                  <a:srgbClr val="231F20"/>
                </a:solidFill>
                <a:latin typeface="Palatino Linotype"/>
                <a:cs typeface="Palatino Linotype"/>
              </a:rPr>
              <a:t>and/or cure </a:t>
            </a:r>
            <a:r>
              <a:rPr sz="1100" spc="-25" dirty="0">
                <a:solidFill>
                  <a:srgbClr val="231F20"/>
                </a:solidFill>
                <a:latin typeface="Palatino Linotype"/>
                <a:cs typeface="Palatino Linotype"/>
              </a:rPr>
              <a:t>for </a:t>
            </a:r>
            <a:r>
              <a:rPr sz="1100" spc="-5" dirty="0">
                <a:solidFill>
                  <a:srgbClr val="231F20"/>
                </a:solidFill>
                <a:latin typeface="Palatino Linotype"/>
                <a:cs typeface="Palatino Linotype"/>
              </a:rPr>
              <a:t>these tragic causes </a:t>
            </a:r>
            <a:r>
              <a:rPr sz="1100" spc="-20" dirty="0">
                <a:solidFill>
                  <a:srgbClr val="231F20"/>
                </a:solidFill>
                <a:latin typeface="Palatino Linotype"/>
                <a:cs typeface="Palatino Linotype"/>
              </a:rPr>
              <a:t>of </a:t>
            </a:r>
            <a:r>
              <a:rPr sz="1100" spc="-15" dirty="0">
                <a:solidFill>
                  <a:srgbClr val="231F20"/>
                </a:solidFill>
                <a:latin typeface="Palatino Linotype"/>
                <a:cs typeface="Palatino Linotype"/>
              </a:rPr>
              <a:t>infant</a:t>
            </a:r>
            <a:r>
              <a:rPr sz="1100" spc="-95" dirty="0">
                <a:solidFill>
                  <a:srgbClr val="231F20"/>
                </a:solidFill>
                <a:latin typeface="Palatino Linotype"/>
                <a:cs typeface="Palatino Linotype"/>
              </a:rPr>
              <a:t> </a:t>
            </a:r>
            <a:r>
              <a:rPr sz="1100" spc="-30" dirty="0">
                <a:solidFill>
                  <a:srgbClr val="231F20"/>
                </a:solidFill>
                <a:latin typeface="Palatino Linotype"/>
                <a:cs typeface="Palatino Linotype"/>
              </a:rPr>
              <a:t>death.</a:t>
            </a:r>
            <a:endParaRPr sz="1100" dirty="0">
              <a:latin typeface="Palatino Linotype"/>
              <a:cs typeface="Palatino Linotype"/>
            </a:endParaRPr>
          </a:p>
          <a:p>
            <a:pPr>
              <a:lnSpc>
                <a:spcPct val="100000"/>
              </a:lnSpc>
              <a:spcBef>
                <a:spcPts val="40"/>
              </a:spcBef>
            </a:pPr>
            <a:endParaRPr sz="1250" dirty="0">
              <a:latin typeface="Times New Roman"/>
              <a:cs typeface="Times New Roman"/>
            </a:endParaRPr>
          </a:p>
          <a:p>
            <a:pPr marL="12700">
              <a:lnSpc>
                <a:spcPct val="100000"/>
              </a:lnSpc>
            </a:pPr>
            <a:r>
              <a:rPr sz="1100" spc="-40" dirty="0">
                <a:solidFill>
                  <a:srgbClr val="231F20"/>
                </a:solidFill>
                <a:latin typeface="Palatino Linotype"/>
                <a:cs typeface="Palatino Linotype"/>
              </a:rPr>
              <a:t>For </a:t>
            </a:r>
            <a:r>
              <a:rPr sz="1100" spc="-30" dirty="0">
                <a:solidFill>
                  <a:srgbClr val="231F20"/>
                </a:solidFill>
                <a:latin typeface="Palatino Linotype"/>
                <a:cs typeface="Palatino Linotype"/>
              </a:rPr>
              <a:t>more </a:t>
            </a:r>
            <a:r>
              <a:rPr sz="1100" spc="-25" dirty="0">
                <a:solidFill>
                  <a:srgbClr val="231F20"/>
                </a:solidFill>
                <a:latin typeface="Palatino Linotype"/>
                <a:cs typeface="Palatino Linotype"/>
              </a:rPr>
              <a:t>information, </a:t>
            </a:r>
            <a:r>
              <a:rPr sz="1100" dirty="0">
                <a:solidFill>
                  <a:srgbClr val="231F20"/>
                </a:solidFill>
                <a:latin typeface="Palatino Linotype"/>
                <a:cs typeface="Palatino Linotype"/>
              </a:rPr>
              <a:t>contact </a:t>
            </a:r>
            <a:r>
              <a:rPr sz="1100" spc="-5" dirty="0">
                <a:solidFill>
                  <a:srgbClr val="231F20"/>
                </a:solidFill>
                <a:latin typeface="Palatino Linotype"/>
                <a:cs typeface="Palatino Linotype"/>
              </a:rPr>
              <a:t>[enter </a:t>
            </a:r>
            <a:r>
              <a:rPr sz="1100" dirty="0">
                <a:solidFill>
                  <a:srgbClr val="231F20"/>
                </a:solidFill>
                <a:latin typeface="Palatino Linotype"/>
                <a:cs typeface="Palatino Linotype"/>
              </a:rPr>
              <a:t>contact </a:t>
            </a:r>
            <a:r>
              <a:rPr sz="1100" spc="-20" dirty="0">
                <a:solidFill>
                  <a:srgbClr val="231F20"/>
                </a:solidFill>
                <a:latin typeface="Palatino Linotype"/>
                <a:cs typeface="Palatino Linotype"/>
              </a:rPr>
              <a:t>person</a:t>
            </a:r>
            <a:r>
              <a:rPr sz="1100" spc="-65" dirty="0">
                <a:solidFill>
                  <a:srgbClr val="231F20"/>
                </a:solidFill>
                <a:latin typeface="Palatino Linotype"/>
                <a:cs typeface="Palatino Linotype"/>
              </a:rPr>
              <a:t> </a:t>
            </a:r>
            <a:r>
              <a:rPr sz="1100" spc="-20" dirty="0">
                <a:solidFill>
                  <a:srgbClr val="231F20"/>
                </a:solidFill>
                <a:latin typeface="Palatino Linotype"/>
                <a:cs typeface="Palatino Linotype"/>
              </a:rPr>
              <a:t>information].</a:t>
            </a:r>
            <a:endParaRPr sz="1100" dirty="0">
              <a:latin typeface="Palatino Linotype"/>
              <a:cs typeface="Palatino Linotype"/>
            </a:endParaRPr>
          </a:p>
          <a:p>
            <a:pPr>
              <a:lnSpc>
                <a:spcPct val="100000"/>
              </a:lnSpc>
              <a:spcBef>
                <a:spcPts val="40"/>
              </a:spcBef>
            </a:pPr>
            <a:endParaRPr sz="1250" dirty="0">
              <a:latin typeface="Times New Roman"/>
              <a:cs typeface="Times New Roman"/>
            </a:endParaRPr>
          </a:p>
          <a:p>
            <a:pPr marL="12700">
              <a:lnSpc>
                <a:spcPct val="100000"/>
              </a:lnSpc>
            </a:pPr>
            <a:r>
              <a:rPr sz="1100" spc="40" dirty="0">
                <a:solidFill>
                  <a:srgbClr val="231F20"/>
                </a:solidFill>
                <a:latin typeface="Palatino Linotype"/>
                <a:cs typeface="Palatino Linotype"/>
              </a:rPr>
              <a:t>###</a:t>
            </a:r>
            <a:endParaRPr sz="1100" dirty="0">
              <a:latin typeface="Palatino Linotype"/>
              <a:cs typeface="Palatino Linotype"/>
            </a:endParaRPr>
          </a:p>
          <a:p>
            <a:pPr>
              <a:lnSpc>
                <a:spcPct val="100000"/>
              </a:lnSpc>
              <a:spcBef>
                <a:spcPts val="15"/>
              </a:spcBef>
            </a:pPr>
            <a:endParaRPr sz="1200" dirty="0">
              <a:latin typeface="Times New Roman"/>
              <a:cs typeface="Times New Roman"/>
            </a:endParaRPr>
          </a:p>
          <a:p>
            <a:pPr marL="12700" marR="242570">
              <a:lnSpc>
                <a:spcPct val="106100"/>
              </a:lnSpc>
            </a:pPr>
            <a:r>
              <a:rPr sz="1100" b="1" spc="-120" dirty="0">
                <a:solidFill>
                  <a:srgbClr val="231F20"/>
                </a:solidFill>
                <a:latin typeface="Arial Black"/>
                <a:cs typeface="Arial Black"/>
              </a:rPr>
              <a:t>About </a:t>
            </a:r>
            <a:r>
              <a:rPr sz="1100" b="1" spc="-90" dirty="0" smtClean="0">
                <a:solidFill>
                  <a:srgbClr val="231F20"/>
                </a:solidFill>
                <a:latin typeface="Arial Black"/>
                <a:cs typeface="Arial Black"/>
              </a:rPr>
              <a:t>First </a:t>
            </a:r>
            <a:r>
              <a:rPr sz="1100" b="1" spc="-114" dirty="0">
                <a:solidFill>
                  <a:srgbClr val="231F20"/>
                </a:solidFill>
                <a:latin typeface="Arial Black"/>
                <a:cs typeface="Arial Black"/>
              </a:rPr>
              <a:t>Candle: </a:t>
            </a:r>
            <a:r>
              <a:rPr sz="1100" spc="-5" dirty="0" smtClean="0">
                <a:solidFill>
                  <a:srgbClr val="231F20"/>
                </a:solidFill>
                <a:latin typeface="Palatino Linotype"/>
                <a:cs typeface="Palatino Linotype"/>
              </a:rPr>
              <a:t>First </a:t>
            </a:r>
            <a:r>
              <a:rPr sz="1100" spc="-30" dirty="0">
                <a:solidFill>
                  <a:srgbClr val="231F20"/>
                </a:solidFill>
                <a:latin typeface="Palatino Linotype"/>
                <a:cs typeface="Palatino Linotype"/>
              </a:rPr>
              <a:t>Candle </a:t>
            </a:r>
            <a:r>
              <a:rPr sz="1100" dirty="0">
                <a:solidFill>
                  <a:srgbClr val="231F20"/>
                </a:solidFill>
                <a:latin typeface="Palatino Linotype"/>
                <a:cs typeface="Palatino Linotype"/>
              </a:rPr>
              <a:t>is </a:t>
            </a:r>
            <a:r>
              <a:rPr sz="1100" spc="-10" dirty="0">
                <a:solidFill>
                  <a:srgbClr val="231F20"/>
                </a:solidFill>
                <a:latin typeface="Palatino Linotype"/>
                <a:cs typeface="Palatino Linotype"/>
              </a:rPr>
              <a:t>a </a:t>
            </a:r>
            <a:r>
              <a:rPr sz="1100" spc="-20" dirty="0">
                <a:solidFill>
                  <a:srgbClr val="231F20"/>
                </a:solidFill>
                <a:latin typeface="Palatino Linotype"/>
                <a:cs typeface="Palatino Linotype"/>
              </a:rPr>
              <a:t>leading </a:t>
            </a:r>
            <a:r>
              <a:rPr sz="1100" spc="-15" dirty="0">
                <a:solidFill>
                  <a:srgbClr val="231F20"/>
                </a:solidFill>
                <a:latin typeface="Palatino Linotype"/>
                <a:cs typeface="Palatino Linotype"/>
              </a:rPr>
              <a:t>national </a:t>
            </a:r>
            <a:r>
              <a:rPr sz="1100" spc="-30" dirty="0">
                <a:solidFill>
                  <a:srgbClr val="231F20"/>
                </a:solidFill>
                <a:latin typeface="Palatino Linotype"/>
                <a:cs typeface="Palatino Linotype"/>
              </a:rPr>
              <a:t>nonprofit </a:t>
            </a:r>
            <a:r>
              <a:rPr sz="1100" spc="-20" dirty="0">
                <a:solidFill>
                  <a:srgbClr val="231F20"/>
                </a:solidFill>
                <a:latin typeface="Palatino Linotype"/>
                <a:cs typeface="Palatino Linotype"/>
              </a:rPr>
              <a:t>dedicated </a:t>
            </a:r>
            <a:r>
              <a:rPr sz="1100" spc="-10" dirty="0">
                <a:solidFill>
                  <a:srgbClr val="231F20"/>
                </a:solidFill>
                <a:latin typeface="Palatino Linotype"/>
                <a:cs typeface="Palatino Linotype"/>
              </a:rPr>
              <a:t>to safe pregnancies </a:t>
            </a:r>
            <a:r>
              <a:rPr sz="1100" spc="-40" dirty="0">
                <a:solidFill>
                  <a:srgbClr val="231F20"/>
                </a:solidFill>
                <a:latin typeface="Palatino Linotype"/>
                <a:cs typeface="Palatino Linotype"/>
              </a:rPr>
              <a:t>and </a:t>
            </a:r>
            <a:r>
              <a:rPr sz="1100" spc="-10" dirty="0">
                <a:solidFill>
                  <a:srgbClr val="231F20"/>
                </a:solidFill>
                <a:latin typeface="Palatino Linotype"/>
                <a:cs typeface="Palatino Linotype"/>
              </a:rPr>
              <a:t>the  </a:t>
            </a:r>
            <a:r>
              <a:rPr sz="1100" spc="-30" dirty="0">
                <a:solidFill>
                  <a:srgbClr val="231F20"/>
                </a:solidFill>
                <a:latin typeface="Palatino Linotype"/>
                <a:cs typeface="Palatino Linotype"/>
              </a:rPr>
              <a:t>survival </a:t>
            </a:r>
            <a:r>
              <a:rPr sz="1100" spc="-20" dirty="0">
                <a:solidFill>
                  <a:srgbClr val="231F20"/>
                </a:solidFill>
                <a:latin typeface="Palatino Linotype"/>
                <a:cs typeface="Palatino Linotype"/>
              </a:rPr>
              <a:t>of </a:t>
            </a:r>
            <a:r>
              <a:rPr sz="1100" spc="-5" dirty="0">
                <a:solidFill>
                  <a:srgbClr val="231F20"/>
                </a:solidFill>
                <a:latin typeface="Palatino Linotype"/>
                <a:cs typeface="Palatino Linotype"/>
              </a:rPr>
              <a:t>babies </a:t>
            </a:r>
            <a:r>
              <a:rPr sz="1100" spc="-25" dirty="0">
                <a:solidFill>
                  <a:srgbClr val="231F20"/>
                </a:solidFill>
                <a:latin typeface="Palatino Linotype"/>
                <a:cs typeface="Palatino Linotype"/>
              </a:rPr>
              <a:t>through </a:t>
            </a:r>
            <a:r>
              <a:rPr sz="1100" spc="-10" dirty="0">
                <a:solidFill>
                  <a:srgbClr val="231F20"/>
                </a:solidFill>
                <a:latin typeface="Palatino Linotype"/>
                <a:cs typeface="Palatino Linotype"/>
              </a:rPr>
              <a:t>the </a:t>
            </a:r>
            <a:r>
              <a:rPr sz="1100" spc="-15" dirty="0">
                <a:solidFill>
                  <a:srgbClr val="231F20"/>
                </a:solidFill>
                <a:latin typeface="Palatino Linotype"/>
                <a:cs typeface="Palatino Linotype"/>
              </a:rPr>
              <a:t>first </a:t>
            </a:r>
            <a:r>
              <a:rPr sz="1100" spc="-20" dirty="0">
                <a:solidFill>
                  <a:srgbClr val="231F20"/>
                </a:solidFill>
                <a:latin typeface="Palatino Linotype"/>
                <a:cs typeface="Palatino Linotype"/>
              </a:rPr>
              <a:t>years of </a:t>
            </a:r>
            <a:r>
              <a:rPr sz="1100" spc="-25" dirty="0">
                <a:solidFill>
                  <a:srgbClr val="231F20"/>
                </a:solidFill>
                <a:latin typeface="Palatino Linotype"/>
                <a:cs typeface="Palatino Linotype"/>
              </a:rPr>
              <a:t>life. </a:t>
            </a:r>
            <a:r>
              <a:rPr sz="1100" spc="-15" dirty="0">
                <a:solidFill>
                  <a:srgbClr val="231F20"/>
                </a:solidFill>
                <a:latin typeface="Palatino Linotype"/>
                <a:cs typeface="Palatino Linotype"/>
              </a:rPr>
              <a:t>With </a:t>
            </a:r>
            <a:r>
              <a:rPr sz="1100" spc="-25" dirty="0">
                <a:solidFill>
                  <a:srgbClr val="231F20"/>
                </a:solidFill>
                <a:latin typeface="Palatino Linotype"/>
                <a:cs typeface="Palatino Linotype"/>
              </a:rPr>
              <a:t>programs </a:t>
            </a:r>
            <a:r>
              <a:rPr sz="1100" spc="-20" dirty="0">
                <a:solidFill>
                  <a:srgbClr val="231F20"/>
                </a:solidFill>
                <a:latin typeface="Palatino Linotype"/>
                <a:cs typeface="Palatino Linotype"/>
              </a:rPr>
              <a:t>of </a:t>
            </a:r>
            <a:r>
              <a:rPr sz="1100" spc="-15" dirty="0">
                <a:solidFill>
                  <a:srgbClr val="231F20"/>
                </a:solidFill>
                <a:latin typeface="Palatino Linotype"/>
                <a:cs typeface="Palatino Linotype"/>
              </a:rPr>
              <a:t>research, </a:t>
            </a:r>
            <a:r>
              <a:rPr sz="1100" spc="-20" dirty="0">
                <a:solidFill>
                  <a:srgbClr val="231F20"/>
                </a:solidFill>
                <a:latin typeface="Palatino Linotype"/>
                <a:cs typeface="Palatino Linotype"/>
              </a:rPr>
              <a:t>education </a:t>
            </a:r>
            <a:r>
              <a:rPr sz="1100" spc="-40" dirty="0">
                <a:solidFill>
                  <a:srgbClr val="231F20"/>
                </a:solidFill>
                <a:latin typeface="Palatino Linotype"/>
                <a:cs typeface="Palatino Linotype"/>
              </a:rPr>
              <a:t>and </a:t>
            </a:r>
            <a:r>
              <a:rPr sz="1100" spc="-35" dirty="0">
                <a:solidFill>
                  <a:srgbClr val="231F20"/>
                </a:solidFill>
                <a:latin typeface="Palatino Linotype"/>
                <a:cs typeface="Palatino Linotype"/>
              </a:rPr>
              <a:t>advocacy, </a:t>
            </a:r>
            <a:r>
              <a:rPr sz="1100" spc="-10" dirty="0">
                <a:solidFill>
                  <a:srgbClr val="231F20"/>
                </a:solidFill>
                <a:latin typeface="Palatino Linotype"/>
                <a:cs typeface="Palatino Linotype"/>
              </a:rPr>
              <a:t>the  </a:t>
            </a:r>
            <a:r>
              <a:rPr sz="1100" spc="-20" dirty="0">
                <a:solidFill>
                  <a:srgbClr val="231F20"/>
                </a:solidFill>
                <a:latin typeface="Palatino Linotype"/>
                <a:cs typeface="Palatino Linotype"/>
              </a:rPr>
              <a:t>organization </a:t>
            </a:r>
            <a:r>
              <a:rPr sz="1100" dirty="0">
                <a:solidFill>
                  <a:srgbClr val="231F20"/>
                </a:solidFill>
                <a:latin typeface="Palatino Linotype"/>
                <a:cs typeface="Palatino Linotype"/>
              </a:rPr>
              <a:t>is </a:t>
            </a:r>
            <a:r>
              <a:rPr sz="1100" spc="-40" dirty="0">
                <a:solidFill>
                  <a:srgbClr val="231F20"/>
                </a:solidFill>
                <a:latin typeface="Palatino Linotype"/>
                <a:cs typeface="Palatino Linotype"/>
              </a:rPr>
              <a:t>working </a:t>
            </a:r>
            <a:r>
              <a:rPr sz="1100" spc="-10" dirty="0">
                <a:solidFill>
                  <a:srgbClr val="231F20"/>
                </a:solidFill>
                <a:latin typeface="Palatino Linotype"/>
                <a:cs typeface="Palatino Linotype"/>
              </a:rPr>
              <a:t>to </a:t>
            </a:r>
            <a:r>
              <a:rPr sz="1100" spc="-20" dirty="0">
                <a:solidFill>
                  <a:srgbClr val="231F20"/>
                </a:solidFill>
                <a:latin typeface="Palatino Linotype"/>
                <a:cs typeface="Palatino Linotype"/>
              </a:rPr>
              <a:t>ensure </a:t>
            </a:r>
            <a:r>
              <a:rPr sz="1100" spc="-10" dirty="0">
                <a:solidFill>
                  <a:srgbClr val="231F20"/>
                </a:solidFill>
                <a:latin typeface="Palatino Linotype"/>
                <a:cs typeface="Palatino Linotype"/>
              </a:rPr>
              <a:t>that </a:t>
            </a:r>
            <a:r>
              <a:rPr sz="1100" spc="-30" dirty="0">
                <a:solidFill>
                  <a:srgbClr val="231F20"/>
                </a:solidFill>
                <a:latin typeface="Palatino Linotype"/>
                <a:cs typeface="Palatino Linotype"/>
              </a:rPr>
              <a:t>every baby </a:t>
            </a:r>
            <a:r>
              <a:rPr sz="1100" dirty="0">
                <a:solidFill>
                  <a:srgbClr val="231F20"/>
                </a:solidFill>
                <a:latin typeface="Palatino Linotype"/>
                <a:cs typeface="Palatino Linotype"/>
              </a:rPr>
              <a:t>is </a:t>
            </a:r>
            <a:r>
              <a:rPr sz="1100" spc="-25" dirty="0">
                <a:solidFill>
                  <a:srgbClr val="231F20"/>
                </a:solidFill>
                <a:latin typeface="Palatino Linotype"/>
                <a:cs typeface="Palatino Linotype"/>
              </a:rPr>
              <a:t>given </a:t>
            </a:r>
            <a:r>
              <a:rPr sz="1100" spc="-10" dirty="0">
                <a:solidFill>
                  <a:srgbClr val="231F20"/>
                </a:solidFill>
                <a:latin typeface="Palatino Linotype"/>
                <a:cs typeface="Palatino Linotype"/>
              </a:rPr>
              <a:t>the </a:t>
            </a:r>
            <a:r>
              <a:rPr sz="1100" dirty="0">
                <a:solidFill>
                  <a:srgbClr val="231F20"/>
                </a:solidFill>
                <a:latin typeface="Palatino Linotype"/>
                <a:cs typeface="Palatino Linotype"/>
              </a:rPr>
              <a:t>best </a:t>
            </a:r>
            <a:r>
              <a:rPr sz="1100" spc="-10" dirty="0">
                <a:solidFill>
                  <a:srgbClr val="231F20"/>
                </a:solidFill>
                <a:latin typeface="Palatino Linotype"/>
                <a:cs typeface="Palatino Linotype"/>
              </a:rPr>
              <a:t>possible </a:t>
            </a:r>
            <a:r>
              <a:rPr sz="1100" spc="-5" dirty="0">
                <a:solidFill>
                  <a:srgbClr val="231F20"/>
                </a:solidFill>
                <a:latin typeface="Palatino Linotype"/>
                <a:cs typeface="Palatino Linotype"/>
              </a:rPr>
              <a:t>chance </a:t>
            </a:r>
            <a:r>
              <a:rPr sz="1100" spc="-10" dirty="0">
                <a:solidFill>
                  <a:srgbClr val="231F20"/>
                </a:solidFill>
                <a:latin typeface="Palatino Linotype"/>
                <a:cs typeface="Palatino Linotype"/>
              </a:rPr>
              <a:t>to </a:t>
            </a:r>
            <a:r>
              <a:rPr sz="1100" spc="-15" dirty="0">
                <a:solidFill>
                  <a:srgbClr val="231F20"/>
                </a:solidFill>
                <a:latin typeface="Palatino Linotype"/>
                <a:cs typeface="Palatino Linotype"/>
              </a:rPr>
              <a:t>reach </a:t>
            </a:r>
            <a:r>
              <a:rPr sz="1100" spc="-20" dirty="0">
                <a:solidFill>
                  <a:srgbClr val="231F20"/>
                </a:solidFill>
                <a:latin typeface="Palatino Linotype"/>
                <a:cs typeface="Palatino Linotype"/>
              </a:rPr>
              <a:t>not </a:t>
            </a:r>
            <a:r>
              <a:rPr sz="1100" spc="-30" dirty="0">
                <a:solidFill>
                  <a:srgbClr val="231F20"/>
                </a:solidFill>
                <a:latin typeface="Palatino Linotype"/>
                <a:cs typeface="Palatino Linotype"/>
              </a:rPr>
              <a:t>only</a:t>
            </a:r>
            <a:r>
              <a:rPr sz="1100" spc="-180" dirty="0">
                <a:solidFill>
                  <a:srgbClr val="231F20"/>
                </a:solidFill>
                <a:latin typeface="Palatino Linotype"/>
                <a:cs typeface="Palatino Linotype"/>
              </a:rPr>
              <a:t> </a:t>
            </a:r>
            <a:r>
              <a:rPr sz="1100" spc="-10" dirty="0">
                <a:solidFill>
                  <a:srgbClr val="231F20"/>
                </a:solidFill>
                <a:latin typeface="Palatino Linotype"/>
                <a:cs typeface="Palatino Linotype"/>
              </a:rPr>
              <a:t>his  </a:t>
            </a:r>
            <a:r>
              <a:rPr sz="1100" spc="-20" dirty="0">
                <a:solidFill>
                  <a:srgbClr val="231F20"/>
                </a:solidFill>
                <a:latin typeface="Palatino Linotype"/>
                <a:cs typeface="Palatino Linotype"/>
              </a:rPr>
              <a:t>or her </a:t>
            </a:r>
            <a:r>
              <a:rPr sz="1100" spc="-15" dirty="0">
                <a:solidFill>
                  <a:srgbClr val="231F20"/>
                </a:solidFill>
                <a:latin typeface="Palatino Linotype"/>
                <a:cs typeface="Palatino Linotype"/>
              </a:rPr>
              <a:t>first </a:t>
            </a:r>
            <a:r>
              <a:rPr sz="1100" spc="-40" dirty="0">
                <a:solidFill>
                  <a:srgbClr val="231F20"/>
                </a:solidFill>
                <a:latin typeface="Palatino Linotype"/>
                <a:cs typeface="Palatino Linotype"/>
              </a:rPr>
              <a:t>birthday, </a:t>
            </a:r>
            <a:r>
              <a:rPr sz="1100" spc="-25" dirty="0">
                <a:solidFill>
                  <a:srgbClr val="231F20"/>
                </a:solidFill>
                <a:latin typeface="Palatino Linotype"/>
                <a:cs typeface="Palatino Linotype"/>
              </a:rPr>
              <a:t>but </a:t>
            </a:r>
            <a:r>
              <a:rPr sz="1100" spc="-40" dirty="0">
                <a:solidFill>
                  <a:srgbClr val="231F20"/>
                </a:solidFill>
                <a:latin typeface="Palatino Linotype"/>
                <a:cs typeface="Palatino Linotype"/>
              </a:rPr>
              <a:t>many </a:t>
            </a:r>
            <a:r>
              <a:rPr sz="1100" spc="-45" dirty="0">
                <a:solidFill>
                  <a:srgbClr val="231F20"/>
                </a:solidFill>
                <a:latin typeface="Palatino Linotype"/>
                <a:cs typeface="Palatino Linotype"/>
              </a:rPr>
              <a:t>happy </a:t>
            </a:r>
            <a:r>
              <a:rPr sz="1100" spc="-25" dirty="0">
                <a:solidFill>
                  <a:srgbClr val="231F20"/>
                </a:solidFill>
                <a:latin typeface="Palatino Linotype"/>
                <a:cs typeface="Palatino Linotype"/>
              </a:rPr>
              <a:t>birthdays </a:t>
            </a:r>
            <a:r>
              <a:rPr sz="1100" spc="-40" dirty="0">
                <a:solidFill>
                  <a:srgbClr val="231F20"/>
                </a:solidFill>
                <a:latin typeface="Palatino Linotype"/>
                <a:cs typeface="Palatino Linotype"/>
              </a:rPr>
              <a:t>beyond. </a:t>
            </a:r>
            <a:r>
              <a:rPr sz="1100" spc="-5" dirty="0" smtClean="0">
                <a:solidFill>
                  <a:srgbClr val="231F20"/>
                </a:solidFill>
                <a:latin typeface="Palatino Linotype"/>
                <a:cs typeface="Palatino Linotype"/>
              </a:rPr>
              <a:t>First </a:t>
            </a:r>
            <a:r>
              <a:rPr sz="1100" spc="-30" dirty="0">
                <a:solidFill>
                  <a:srgbClr val="231F20"/>
                </a:solidFill>
                <a:latin typeface="Palatino Linotype"/>
                <a:cs typeface="Palatino Linotype"/>
              </a:rPr>
              <a:t>Candle </a:t>
            </a:r>
            <a:r>
              <a:rPr sz="1100" spc="-15" dirty="0">
                <a:solidFill>
                  <a:srgbClr val="231F20"/>
                </a:solidFill>
                <a:latin typeface="Palatino Linotype"/>
                <a:cs typeface="Palatino Linotype"/>
              </a:rPr>
              <a:t>also </a:t>
            </a:r>
            <a:r>
              <a:rPr sz="1100" spc="-30" dirty="0">
                <a:solidFill>
                  <a:srgbClr val="231F20"/>
                </a:solidFill>
                <a:latin typeface="Palatino Linotype"/>
                <a:cs typeface="Palatino Linotype"/>
              </a:rPr>
              <a:t>provides </a:t>
            </a:r>
            <a:r>
              <a:rPr sz="1100" spc="-15" dirty="0">
                <a:solidFill>
                  <a:srgbClr val="231F20"/>
                </a:solidFill>
                <a:latin typeface="Palatino Linotype"/>
                <a:cs typeface="Palatino Linotype"/>
              </a:rPr>
              <a:t>compassionate </a:t>
            </a:r>
            <a:r>
              <a:rPr sz="1100" spc="-10" dirty="0">
                <a:solidFill>
                  <a:srgbClr val="231F20"/>
                </a:solidFill>
                <a:latin typeface="Palatino Linotype"/>
                <a:cs typeface="Palatino Linotype"/>
              </a:rPr>
              <a:t>grief  </a:t>
            </a:r>
            <a:r>
              <a:rPr sz="1100" spc="-30" dirty="0">
                <a:solidFill>
                  <a:srgbClr val="231F20"/>
                </a:solidFill>
                <a:latin typeface="Palatino Linotype"/>
                <a:cs typeface="Palatino Linotype"/>
              </a:rPr>
              <a:t>support </a:t>
            </a:r>
            <a:r>
              <a:rPr sz="1100" spc="-10" dirty="0">
                <a:solidFill>
                  <a:srgbClr val="231F20"/>
                </a:solidFill>
                <a:latin typeface="Palatino Linotype"/>
                <a:cs typeface="Palatino Linotype"/>
              </a:rPr>
              <a:t>to </a:t>
            </a:r>
            <a:r>
              <a:rPr sz="1100" spc="-20" dirty="0">
                <a:solidFill>
                  <a:srgbClr val="231F20"/>
                </a:solidFill>
                <a:latin typeface="Palatino Linotype"/>
                <a:cs typeface="Palatino Linotype"/>
              </a:rPr>
              <a:t>all </a:t>
            </a:r>
            <a:r>
              <a:rPr sz="1100" spc="-10" dirty="0">
                <a:solidFill>
                  <a:srgbClr val="231F20"/>
                </a:solidFill>
                <a:latin typeface="Palatino Linotype"/>
                <a:cs typeface="Palatino Linotype"/>
              </a:rPr>
              <a:t>those </a:t>
            </a:r>
            <a:r>
              <a:rPr sz="1100" dirty="0">
                <a:solidFill>
                  <a:srgbClr val="231F20"/>
                </a:solidFill>
                <a:latin typeface="Palatino Linotype"/>
                <a:cs typeface="Palatino Linotype"/>
              </a:rPr>
              <a:t>a</a:t>
            </a:r>
            <a:r>
              <a:rPr sz="1100" dirty="0">
                <a:solidFill>
                  <a:srgbClr val="231F20"/>
                </a:solidFill>
                <a:latin typeface="Arial Unicode MS"/>
                <a:cs typeface="Arial Unicode MS"/>
              </a:rPr>
              <a:t>ff</a:t>
            </a:r>
            <a:r>
              <a:rPr sz="1100" dirty="0">
                <a:solidFill>
                  <a:srgbClr val="231F20"/>
                </a:solidFill>
                <a:latin typeface="Palatino Linotype"/>
                <a:cs typeface="Palatino Linotype"/>
              </a:rPr>
              <a:t>ected </a:t>
            </a:r>
            <a:r>
              <a:rPr sz="1100" spc="-40" dirty="0">
                <a:solidFill>
                  <a:srgbClr val="231F20"/>
                </a:solidFill>
                <a:latin typeface="Palatino Linotype"/>
                <a:cs typeface="Palatino Linotype"/>
              </a:rPr>
              <a:t>by </a:t>
            </a:r>
            <a:r>
              <a:rPr sz="1100" spc="-10" dirty="0">
                <a:solidFill>
                  <a:srgbClr val="231F20"/>
                </a:solidFill>
                <a:latin typeface="Palatino Linotype"/>
                <a:cs typeface="Palatino Linotype"/>
              </a:rPr>
              <a:t>the </a:t>
            </a:r>
            <a:r>
              <a:rPr sz="1100" spc="-25" dirty="0">
                <a:solidFill>
                  <a:srgbClr val="231F20"/>
                </a:solidFill>
                <a:latin typeface="Palatino Linotype"/>
                <a:cs typeface="Palatino Linotype"/>
              </a:rPr>
              <a:t>death </a:t>
            </a:r>
            <a:r>
              <a:rPr sz="1100" spc="-20" dirty="0">
                <a:solidFill>
                  <a:srgbClr val="231F20"/>
                </a:solidFill>
                <a:latin typeface="Palatino Linotype"/>
                <a:cs typeface="Palatino Linotype"/>
              </a:rPr>
              <a:t>of </a:t>
            </a:r>
            <a:r>
              <a:rPr sz="1100" spc="-10" dirty="0">
                <a:solidFill>
                  <a:srgbClr val="231F20"/>
                </a:solidFill>
                <a:latin typeface="Palatino Linotype"/>
                <a:cs typeface="Palatino Linotype"/>
              </a:rPr>
              <a:t>a </a:t>
            </a:r>
            <a:r>
              <a:rPr sz="1100" spc="-30" dirty="0">
                <a:solidFill>
                  <a:srgbClr val="231F20"/>
                </a:solidFill>
                <a:latin typeface="Palatino Linotype"/>
                <a:cs typeface="Palatino Linotype"/>
              </a:rPr>
              <a:t>baby </a:t>
            </a:r>
            <a:r>
              <a:rPr sz="1100" spc="-25" dirty="0">
                <a:solidFill>
                  <a:srgbClr val="231F20"/>
                </a:solidFill>
                <a:latin typeface="Palatino Linotype"/>
                <a:cs typeface="Palatino Linotype"/>
              </a:rPr>
              <a:t>through </a:t>
            </a:r>
            <a:r>
              <a:rPr sz="1100" spc="-10" dirty="0">
                <a:solidFill>
                  <a:srgbClr val="231F20"/>
                </a:solidFill>
                <a:latin typeface="Palatino Linotype"/>
                <a:cs typeface="Palatino Linotype"/>
              </a:rPr>
              <a:t>a </a:t>
            </a:r>
            <a:r>
              <a:rPr sz="1100" spc="-15" dirty="0">
                <a:solidFill>
                  <a:srgbClr val="231F20"/>
                </a:solidFill>
                <a:latin typeface="Palatino Linotype"/>
                <a:cs typeface="Palatino Linotype"/>
              </a:rPr>
              <a:t>toll-free </a:t>
            </a:r>
            <a:r>
              <a:rPr sz="1100" dirty="0">
                <a:solidFill>
                  <a:srgbClr val="231F20"/>
                </a:solidFill>
                <a:latin typeface="Palatino Linotype"/>
                <a:cs typeface="Palatino Linotype"/>
              </a:rPr>
              <a:t>crisis </a:t>
            </a:r>
            <a:r>
              <a:rPr sz="1100" spc="-20" dirty="0">
                <a:solidFill>
                  <a:srgbClr val="231F20"/>
                </a:solidFill>
                <a:latin typeface="Palatino Linotype"/>
                <a:cs typeface="Palatino Linotype"/>
              </a:rPr>
              <a:t>hotline </a:t>
            </a:r>
            <a:r>
              <a:rPr sz="1100" spc="-25" dirty="0">
                <a:solidFill>
                  <a:srgbClr val="231F20"/>
                </a:solidFill>
                <a:latin typeface="Palatino Linotype"/>
                <a:cs typeface="Palatino Linotype"/>
              </a:rPr>
              <a:t>(1.800.221.7437). </a:t>
            </a:r>
            <a:r>
              <a:rPr sz="1100" spc="-40" dirty="0">
                <a:solidFill>
                  <a:srgbClr val="231F20"/>
                </a:solidFill>
                <a:latin typeface="Palatino Linotype"/>
                <a:cs typeface="Palatino Linotype"/>
              </a:rPr>
              <a:t>For  </a:t>
            </a:r>
            <a:r>
              <a:rPr sz="1100" spc="-30" dirty="0">
                <a:solidFill>
                  <a:srgbClr val="231F20"/>
                </a:solidFill>
                <a:latin typeface="Palatino Linotype"/>
                <a:cs typeface="Palatino Linotype"/>
              </a:rPr>
              <a:t>more </a:t>
            </a:r>
            <a:r>
              <a:rPr sz="1100" spc="-20" dirty="0">
                <a:solidFill>
                  <a:srgbClr val="231F20"/>
                </a:solidFill>
                <a:latin typeface="Palatino Linotype"/>
                <a:cs typeface="Palatino Linotype"/>
              </a:rPr>
              <a:t>information or </a:t>
            </a:r>
            <a:r>
              <a:rPr sz="1100" spc="-10" dirty="0">
                <a:solidFill>
                  <a:srgbClr val="231F20"/>
                </a:solidFill>
                <a:latin typeface="Palatino Linotype"/>
                <a:cs typeface="Palatino Linotype"/>
              </a:rPr>
              <a:t>to </a:t>
            </a:r>
            <a:r>
              <a:rPr sz="1100" spc="-35" dirty="0">
                <a:solidFill>
                  <a:srgbClr val="231F20"/>
                </a:solidFill>
                <a:latin typeface="Palatino Linotype"/>
                <a:cs typeface="Palatino Linotype"/>
              </a:rPr>
              <a:t>make </a:t>
            </a:r>
            <a:r>
              <a:rPr sz="1100" spc="-10" dirty="0">
                <a:solidFill>
                  <a:srgbClr val="231F20"/>
                </a:solidFill>
                <a:latin typeface="Palatino Linotype"/>
                <a:cs typeface="Palatino Linotype"/>
              </a:rPr>
              <a:t>a </a:t>
            </a:r>
            <a:r>
              <a:rPr sz="1100" spc="-25" dirty="0">
                <a:solidFill>
                  <a:srgbClr val="231F20"/>
                </a:solidFill>
                <a:latin typeface="Palatino Linotype"/>
                <a:cs typeface="Palatino Linotype"/>
              </a:rPr>
              <a:t>donation, </a:t>
            </a:r>
            <a:r>
              <a:rPr sz="1100" spc="-15" dirty="0">
                <a:solidFill>
                  <a:srgbClr val="231F20"/>
                </a:solidFill>
                <a:latin typeface="Palatino Linotype"/>
                <a:cs typeface="Palatino Linotype"/>
              </a:rPr>
              <a:t>please </a:t>
            </a:r>
            <a:r>
              <a:rPr sz="1100" spc="-10" dirty="0">
                <a:solidFill>
                  <a:srgbClr val="231F20"/>
                </a:solidFill>
                <a:latin typeface="Palatino Linotype"/>
                <a:cs typeface="Palatino Linotype"/>
              </a:rPr>
              <a:t>visit </a:t>
            </a:r>
            <a:r>
              <a:rPr sz="1100" spc="-45" dirty="0" smtClean="0">
                <a:solidFill>
                  <a:srgbClr val="231F20"/>
                </a:solidFill>
                <a:latin typeface="Palatino Linotype"/>
                <a:cs typeface="Palatino Linotype"/>
                <a:hlinkClick r:id="rId2"/>
              </a:rPr>
              <a:t>www.firstcandle.org</a:t>
            </a:r>
            <a:r>
              <a:rPr sz="1100" spc="-45" dirty="0" smtClean="0">
                <a:solidFill>
                  <a:srgbClr val="231F20"/>
                </a:solidFill>
                <a:latin typeface="Palatino Linotype"/>
                <a:cs typeface="Palatino Linotype"/>
              </a:rPr>
              <a:t> </a:t>
            </a:r>
            <a:r>
              <a:rPr sz="1100" spc="-20" dirty="0">
                <a:solidFill>
                  <a:srgbClr val="231F20"/>
                </a:solidFill>
                <a:latin typeface="Palatino Linotype"/>
                <a:cs typeface="Palatino Linotype"/>
              </a:rPr>
              <a:t>or </a:t>
            </a:r>
            <a:r>
              <a:rPr sz="1100" spc="-10" dirty="0">
                <a:solidFill>
                  <a:srgbClr val="231F20"/>
                </a:solidFill>
                <a:latin typeface="Palatino Linotype"/>
                <a:cs typeface="Palatino Linotype"/>
              </a:rPr>
              <a:t>call</a:t>
            </a:r>
            <a:r>
              <a:rPr sz="1100" spc="-50" dirty="0">
                <a:solidFill>
                  <a:srgbClr val="231F20"/>
                </a:solidFill>
                <a:latin typeface="Palatino Linotype"/>
                <a:cs typeface="Palatino Linotype"/>
              </a:rPr>
              <a:t> </a:t>
            </a:r>
            <a:r>
              <a:rPr lang="en-US" sz="1100" spc="-5" dirty="0" smtClean="0">
                <a:solidFill>
                  <a:srgbClr val="231F20"/>
                </a:solidFill>
                <a:latin typeface="Palatino Linotype"/>
                <a:cs typeface="Palatino Linotype"/>
              </a:rPr>
              <a:t>203.966.1300</a:t>
            </a:r>
            <a:r>
              <a:rPr sz="1100" spc="-5" dirty="0" smtClean="0">
                <a:solidFill>
                  <a:srgbClr val="231F20"/>
                </a:solidFill>
                <a:latin typeface="Palatino Linotype"/>
                <a:cs typeface="Palatino Linotype"/>
              </a:rPr>
              <a:t>.</a:t>
            </a:r>
            <a:endParaRPr sz="1100" dirty="0">
              <a:latin typeface="Palatino Linotype"/>
              <a:cs typeface="Palatino Linotyp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27250" y="9728200"/>
            <a:ext cx="2232660" cy="143510"/>
          </a:xfrm>
          <a:prstGeom prst="rect">
            <a:avLst/>
          </a:prstGeom>
        </p:spPr>
        <p:txBody>
          <a:bodyPr vert="horz" wrap="square" lIns="0" tIns="0" rIns="0" bIns="0" rtlCol="0">
            <a:spAutoFit/>
          </a:bodyPr>
          <a:lstStyle/>
          <a:p>
            <a:pPr marL="12700">
              <a:lnSpc>
                <a:spcPct val="100000"/>
              </a:lnSpc>
            </a:pPr>
            <a:r>
              <a:rPr sz="800" i="1" spc="-20" dirty="0">
                <a:solidFill>
                  <a:srgbClr val="231F20"/>
                </a:solidFill>
                <a:latin typeface="Arial"/>
                <a:cs typeface="Arial"/>
              </a:rPr>
              <a:t>How-To </a:t>
            </a:r>
            <a:r>
              <a:rPr sz="800" i="1" dirty="0">
                <a:solidFill>
                  <a:srgbClr val="231F20"/>
                </a:solidFill>
                <a:latin typeface="Arial"/>
                <a:cs typeface="Arial"/>
              </a:rPr>
              <a:t>Guide </a:t>
            </a:r>
            <a:r>
              <a:rPr sz="800" i="1" spc="15" dirty="0">
                <a:solidFill>
                  <a:srgbClr val="231F20"/>
                </a:solidFill>
                <a:latin typeface="Arial"/>
                <a:cs typeface="Arial"/>
              </a:rPr>
              <a:t>for </a:t>
            </a:r>
            <a:r>
              <a:rPr sz="800" i="1" dirty="0">
                <a:solidFill>
                  <a:srgbClr val="231F20"/>
                </a:solidFill>
                <a:latin typeface="Arial"/>
                <a:cs typeface="Arial"/>
              </a:rPr>
              <a:t>Special </a:t>
            </a:r>
            <a:r>
              <a:rPr sz="800" i="1" spc="-20" dirty="0">
                <a:solidFill>
                  <a:srgbClr val="231F20"/>
                </a:solidFill>
                <a:latin typeface="Arial"/>
                <a:cs typeface="Arial"/>
              </a:rPr>
              <a:t>Events   </a:t>
            </a:r>
            <a:r>
              <a:rPr sz="800" i="1" spc="5" dirty="0">
                <a:solidFill>
                  <a:srgbClr val="231F20"/>
                </a:solidFill>
                <a:latin typeface="Arial"/>
                <a:cs typeface="Arial"/>
              </a:rPr>
              <a:t>| </a:t>
            </a:r>
            <a:r>
              <a:rPr sz="800" i="1" spc="90" dirty="0">
                <a:solidFill>
                  <a:srgbClr val="231F20"/>
                </a:solidFill>
                <a:latin typeface="Arial"/>
                <a:cs typeface="Arial"/>
              </a:rPr>
              <a:t> </a:t>
            </a:r>
            <a:r>
              <a:rPr sz="800" spc="15" dirty="0">
                <a:solidFill>
                  <a:srgbClr val="231F20"/>
                </a:solidFill>
                <a:latin typeface="Arial Unicode MS"/>
                <a:cs typeface="Arial Unicode MS"/>
              </a:rPr>
              <a:t>APPENDIX</a:t>
            </a:r>
            <a:endParaRPr sz="800">
              <a:latin typeface="Arial Unicode MS"/>
              <a:cs typeface="Arial Unicode MS"/>
            </a:endParaRPr>
          </a:p>
        </p:txBody>
      </p:sp>
      <p:sp>
        <p:nvSpPr>
          <p:cNvPr id="4" name="object 4"/>
          <p:cNvSpPr txBox="1"/>
          <p:nvPr/>
        </p:nvSpPr>
        <p:spPr>
          <a:xfrm>
            <a:off x="661758" y="868677"/>
            <a:ext cx="5788660" cy="459105"/>
          </a:xfrm>
          <a:prstGeom prst="rect">
            <a:avLst/>
          </a:prstGeom>
        </p:spPr>
        <p:txBody>
          <a:bodyPr vert="horz" wrap="square" lIns="0" tIns="0" rIns="0" bIns="0" rtlCol="0">
            <a:spAutoFit/>
          </a:bodyPr>
          <a:lstStyle/>
          <a:p>
            <a:pPr marL="12700">
              <a:lnSpc>
                <a:spcPts val="2130"/>
              </a:lnSpc>
            </a:pPr>
            <a:r>
              <a:rPr sz="1800" b="1" spc="-80" dirty="0">
                <a:solidFill>
                  <a:srgbClr val="1568AF"/>
                </a:solidFill>
                <a:latin typeface="Palatino Linotype"/>
                <a:cs typeface="Palatino Linotype"/>
              </a:rPr>
              <a:t>Sample</a:t>
            </a:r>
            <a:r>
              <a:rPr sz="1800" b="1" spc="-50" dirty="0">
                <a:solidFill>
                  <a:srgbClr val="1568AF"/>
                </a:solidFill>
                <a:latin typeface="Palatino Linotype"/>
                <a:cs typeface="Palatino Linotype"/>
              </a:rPr>
              <a:t> </a:t>
            </a:r>
            <a:r>
              <a:rPr sz="1800" b="1" spc="-60" dirty="0">
                <a:solidFill>
                  <a:srgbClr val="1568AF"/>
                </a:solidFill>
                <a:latin typeface="Palatino Linotype"/>
                <a:cs typeface="Palatino Linotype"/>
              </a:rPr>
              <a:t>Final</a:t>
            </a:r>
            <a:r>
              <a:rPr sz="1800" b="1" spc="-50" dirty="0">
                <a:solidFill>
                  <a:srgbClr val="1568AF"/>
                </a:solidFill>
                <a:latin typeface="Palatino Linotype"/>
                <a:cs typeface="Palatino Linotype"/>
              </a:rPr>
              <a:t> Event Report </a:t>
            </a:r>
            <a:r>
              <a:rPr sz="1400" i="1" spc="-20" dirty="0">
                <a:solidFill>
                  <a:srgbClr val="1568AF"/>
                </a:solidFill>
                <a:latin typeface="Arial"/>
                <a:cs typeface="Arial"/>
              </a:rPr>
              <a:t>(due</a:t>
            </a:r>
            <a:r>
              <a:rPr sz="1400" i="1" spc="-100" dirty="0">
                <a:solidFill>
                  <a:srgbClr val="1568AF"/>
                </a:solidFill>
                <a:latin typeface="Arial"/>
                <a:cs typeface="Arial"/>
              </a:rPr>
              <a:t> </a:t>
            </a:r>
            <a:r>
              <a:rPr sz="1400" i="1" spc="25" dirty="0">
                <a:solidFill>
                  <a:srgbClr val="1568AF"/>
                </a:solidFill>
                <a:latin typeface="Arial"/>
                <a:cs typeface="Arial"/>
              </a:rPr>
              <a:t>within</a:t>
            </a:r>
            <a:r>
              <a:rPr sz="1400" i="1" spc="-100" dirty="0">
                <a:solidFill>
                  <a:srgbClr val="1568AF"/>
                </a:solidFill>
                <a:latin typeface="Arial"/>
                <a:cs typeface="Arial"/>
              </a:rPr>
              <a:t> </a:t>
            </a:r>
            <a:r>
              <a:rPr sz="1400" i="1" spc="-40" dirty="0">
                <a:solidFill>
                  <a:srgbClr val="1568AF"/>
                </a:solidFill>
                <a:latin typeface="Arial"/>
                <a:cs typeface="Arial"/>
              </a:rPr>
              <a:t>30</a:t>
            </a:r>
            <a:r>
              <a:rPr sz="1400" i="1" spc="-100" dirty="0">
                <a:solidFill>
                  <a:srgbClr val="1568AF"/>
                </a:solidFill>
                <a:latin typeface="Arial"/>
                <a:cs typeface="Arial"/>
              </a:rPr>
              <a:t> </a:t>
            </a:r>
            <a:r>
              <a:rPr sz="1400" i="1" spc="-40" dirty="0">
                <a:solidFill>
                  <a:srgbClr val="1568AF"/>
                </a:solidFill>
                <a:latin typeface="Arial"/>
                <a:cs typeface="Arial"/>
              </a:rPr>
              <a:t>days</a:t>
            </a:r>
            <a:r>
              <a:rPr sz="1400" i="1" spc="-100" dirty="0">
                <a:solidFill>
                  <a:srgbClr val="1568AF"/>
                </a:solidFill>
                <a:latin typeface="Arial"/>
                <a:cs typeface="Arial"/>
              </a:rPr>
              <a:t> </a:t>
            </a:r>
            <a:r>
              <a:rPr sz="1400" i="1" spc="-5" dirty="0">
                <a:solidFill>
                  <a:srgbClr val="1568AF"/>
                </a:solidFill>
                <a:latin typeface="Arial"/>
                <a:cs typeface="Arial"/>
              </a:rPr>
              <a:t>following</a:t>
            </a:r>
            <a:r>
              <a:rPr sz="1400" i="1" spc="-100" dirty="0">
                <a:solidFill>
                  <a:srgbClr val="1568AF"/>
                </a:solidFill>
                <a:latin typeface="Arial"/>
                <a:cs typeface="Arial"/>
              </a:rPr>
              <a:t> </a:t>
            </a:r>
            <a:r>
              <a:rPr sz="1400" i="1" spc="-20" dirty="0">
                <a:solidFill>
                  <a:srgbClr val="1568AF"/>
                </a:solidFill>
                <a:latin typeface="Arial"/>
                <a:cs typeface="Arial"/>
              </a:rPr>
              <a:t>your</a:t>
            </a:r>
            <a:r>
              <a:rPr sz="1400" i="1" spc="-100" dirty="0">
                <a:solidFill>
                  <a:srgbClr val="1568AF"/>
                </a:solidFill>
                <a:latin typeface="Arial"/>
                <a:cs typeface="Arial"/>
              </a:rPr>
              <a:t> </a:t>
            </a:r>
            <a:r>
              <a:rPr sz="1400" i="1" spc="-25" dirty="0">
                <a:solidFill>
                  <a:srgbClr val="1568AF"/>
                </a:solidFill>
                <a:latin typeface="Arial"/>
                <a:cs typeface="Arial"/>
              </a:rPr>
              <a:t>event)</a:t>
            </a:r>
            <a:endParaRPr sz="1400">
              <a:latin typeface="Arial"/>
              <a:cs typeface="Arial"/>
            </a:endParaRPr>
          </a:p>
          <a:p>
            <a:pPr marL="12700">
              <a:lnSpc>
                <a:spcPts val="1290"/>
              </a:lnSpc>
            </a:pPr>
            <a:r>
              <a:rPr sz="1100" spc="-10" dirty="0">
                <a:solidFill>
                  <a:srgbClr val="231F20"/>
                </a:solidFill>
                <a:latin typeface="Palatino Linotype"/>
                <a:cs typeface="Palatino Linotype"/>
              </a:rPr>
              <a:t>Please </a:t>
            </a:r>
            <a:r>
              <a:rPr sz="1100" spc="-20" dirty="0">
                <a:solidFill>
                  <a:srgbClr val="231F20"/>
                </a:solidFill>
                <a:latin typeface="Palatino Linotype"/>
                <a:cs typeface="Palatino Linotype"/>
              </a:rPr>
              <a:t>adjust </a:t>
            </a:r>
            <a:r>
              <a:rPr sz="1100" spc="-45" dirty="0">
                <a:solidFill>
                  <a:srgbClr val="231F20"/>
                </a:solidFill>
                <a:latin typeface="Palatino Linotype"/>
                <a:cs typeface="Palatino Linotype"/>
              </a:rPr>
              <a:t>your </a:t>
            </a:r>
            <a:r>
              <a:rPr sz="1100" spc="-20" dirty="0">
                <a:solidFill>
                  <a:srgbClr val="231F20"/>
                </a:solidFill>
                <a:latin typeface="Palatino Linotype"/>
                <a:cs typeface="Palatino Linotype"/>
              </a:rPr>
              <a:t>income </a:t>
            </a:r>
            <a:r>
              <a:rPr sz="1100" spc="-40" dirty="0">
                <a:solidFill>
                  <a:srgbClr val="231F20"/>
                </a:solidFill>
                <a:latin typeface="Palatino Linotype"/>
                <a:cs typeface="Palatino Linotype"/>
              </a:rPr>
              <a:t>and </a:t>
            </a:r>
            <a:r>
              <a:rPr sz="1100" spc="-15" dirty="0">
                <a:solidFill>
                  <a:srgbClr val="231F20"/>
                </a:solidFill>
                <a:latin typeface="Palatino Linotype"/>
                <a:cs typeface="Palatino Linotype"/>
              </a:rPr>
              <a:t>expense according </a:t>
            </a:r>
            <a:r>
              <a:rPr sz="1100" spc="-10" dirty="0">
                <a:solidFill>
                  <a:srgbClr val="231F20"/>
                </a:solidFill>
                <a:latin typeface="Palatino Linotype"/>
                <a:cs typeface="Palatino Linotype"/>
              </a:rPr>
              <a:t>to </a:t>
            </a:r>
            <a:r>
              <a:rPr sz="1100" spc="-45" dirty="0">
                <a:solidFill>
                  <a:srgbClr val="231F20"/>
                </a:solidFill>
                <a:latin typeface="Palatino Linotype"/>
                <a:cs typeface="Palatino Linotype"/>
              </a:rPr>
              <a:t>your</a:t>
            </a:r>
            <a:r>
              <a:rPr sz="1100" spc="-50" dirty="0">
                <a:solidFill>
                  <a:srgbClr val="231F20"/>
                </a:solidFill>
                <a:latin typeface="Palatino Linotype"/>
                <a:cs typeface="Palatino Linotype"/>
              </a:rPr>
              <a:t> </a:t>
            </a:r>
            <a:r>
              <a:rPr sz="1100" spc="-25" dirty="0">
                <a:solidFill>
                  <a:srgbClr val="231F20"/>
                </a:solidFill>
                <a:latin typeface="Palatino Linotype"/>
                <a:cs typeface="Palatino Linotype"/>
              </a:rPr>
              <a:t>event.</a:t>
            </a:r>
            <a:endParaRPr sz="1100">
              <a:latin typeface="Palatino Linotype"/>
              <a:cs typeface="Palatino Linotype"/>
            </a:endParaRPr>
          </a:p>
        </p:txBody>
      </p:sp>
      <p:graphicFrame>
        <p:nvGraphicFramePr>
          <p:cNvPr id="5" name="object 5"/>
          <p:cNvGraphicFramePr>
            <a:graphicFrameLocks noGrp="1"/>
          </p:cNvGraphicFramePr>
          <p:nvPr/>
        </p:nvGraphicFramePr>
        <p:xfrm>
          <a:off x="674458" y="1508757"/>
          <a:ext cx="6402616" cy="7306284"/>
        </p:xfrm>
        <a:graphic>
          <a:graphicData uri="http://schemas.openxmlformats.org/drawingml/2006/table">
            <a:tbl>
              <a:tblPr firstRow="1" bandRow="1">
                <a:tableStyleId>{2D5ABB26-0587-4C30-8999-92F81FD0307C}</a:tableStyleId>
              </a:tblPr>
              <a:tblGrid>
                <a:gridCol w="1812069"/>
                <a:gridCol w="4590547"/>
              </a:tblGrid>
              <a:tr h="448308">
                <a:tc>
                  <a:txBody>
                    <a:bodyPr/>
                    <a:lstStyle/>
                    <a:p>
                      <a:pPr marL="45720">
                        <a:lnSpc>
                          <a:spcPct val="100000"/>
                        </a:lnSpc>
                        <a:spcBef>
                          <a:spcPts val="190"/>
                        </a:spcBef>
                      </a:pPr>
                      <a:r>
                        <a:rPr sz="1100" spc="-45" dirty="0">
                          <a:solidFill>
                            <a:srgbClr val="231F20"/>
                          </a:solidFill>
                          <a:latin typeface="Palatino Linotype"/>
                          <a:cs typeface="Palatino Linotype"/>
                        </a:rPr>
                        <a:t>Name </a:t>
                      </a:r>
                      <a:r>
                        <a:rPr sz="1100" spc="-20" dirty="0">
                          <a:solidFill>
                            <a:srgbClr val="231F20"/>
                          </a:solidFill>
                          <a:latin typeface="Palatino Linotype"/>
                          <a:cs typeface="Palatino Linotype"/>
                        </a:rPr>
                        <a:t>of</a:t>
                      </a:r>
                      <a:r>
                        <a:rPr sz="1100" spc="-85" dirty="0">
                          <a:solidFill>
                            <a:srgbClr val="231F20"/>
                          </a:solidFill>
                          <a:latin typeface="Palatino Linotype"/>
                          <a:cs typeface="Palatino Linotype"/>
                        </a:rPr>
                        <a:t> </a:t>
                      </a:r>
                      <a:r>
                        <a:rPr sz="1100" spc="-30" dirty="0">
                          <a:solidFill>
                            <a:srgbClr val="231F20"/>
                          </a:solidFill>
                          <a:latin typeface="Palatino Linotype"/>
                          <a:cs typeface="Palatino Linotype"/>
                        </a:rPr>
                        <a:t>Event:</a:t>
                      </a:r>
                      <a:endParaRPr sz="1100">
                        <a:latin typeface="Palatino Linotype"/>
                        <a:cs typeface="Palatino Linotype"/>
                      </a:endParaRPr>
                    </a:p>
                  </a:txBody>
                  <a:tcPr marL="0" marR="0" marT="2413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endParaRPr sz="1100">
                        <a:latin typeface="Palatino Linotype"/>
                        <a:cs typeface="Palatino Linotype"/>
                      </a:endParaRPr>
                    </a:p>
                  </a:txBody>
                  <a:tcPr marL="0" marR="0" marT="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r>
              <a:tr h="448307">
                <a:tc>
                  <a:txBody>
                    <a:bodyPr/>
                    <a:lstStyle/>
                    <a:p>
                      <a:pPr marL="45720">
                        <a:lnSpc>
                          <a:spcPct val="100000"/>
                        </a:lnSpc>
                        <a:spcBef>
                          <a:spcPts val="190"/>
                        </a:spcBef>
                      </a:pPr>
                      <a:r>
                        <a:rPr sz="1100" spc="-30" dirty="0">
                          <a:solidFill>
                            <a:srgbClr val="231F20"/>
                          </a:solidFill>
                          <a:latin typeface="Palatino Linotype"/>
                          <a:cs typeface="Palatino Linotype"/>
                        </a:rPr>
                        <a:t>Event</a:t>
                      </a:r>
                      <a:r>
                        <a:rPr sz="1100" spc="-110" dirty="0">
                          <a:solidFill>
                            <a:srgbClr val="231F20"/>
                          </a:solidFill>
                          <a:latin typeface="Palatino Linotype"/>
                          <a:cs typeface="Palatino Linotype"/>
                        </a:rPr>
                        <a:t> </a:t>
                      </a:r>
                      <a:r>
                        <a:rPr sz="1100" spc="-20" dirty="0">
                          <a:solidFill>
                            <a:srgbClr val="231F20"/>
                          </a:solidFill>
                          <a:latin typeface="Palatino Linotype"/>
                          <a:cs typeface="Palatino Linotype"/>
                        </a:rPr>
                        <a:t>Captain:</a:t>
                      </a:r>
                      <a:endParaRPr sz="1100">
                        <a:latin typeface="Palatino Linotype"/>
                        <a:cs typeface="Palatino Linotype"/>
                      </a:endParaRPr>
                    </a:p>
                  </a:txBody>
                  <a:tcPr marL="0" marR="0" marT="2413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endParaRPr sz="1100">
                        <a:latin typeface="Palatino Linotype"/>
                        <a:cs typeface="Palatino Linotype"/>
                      </a:endParaRPr>
                    </a:p>
                  </a:txBody>
                  <a:tcPr marL="0" marR="0" marT="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r>
              <a:tr h="511808">
                <a:tc>
                  <a:txBody>
                    <a:bodyPr/>
                    <a:lstStyle/>
                    <a:p>
                      <a:pPr marL="45720">
                        <a:lnSpc>
                          <a:spcPct val="100000"/>
                        </a:lnSpc>
                        <a:spcBef>
                          <a:spcPts val="190"/>
                        </a:spcBef>
                      </a:pPr>
                      <a:r>
                        <a:rPr sz="1100" spc="-15" dirty="0">
                          <a:solidFill>
                            <a:srgbClr val="231F20"/>
                          </a:solidFill>
                          <a:latin typeface="Palatino Linotype"/>
                          <a:cs typeface="Palatino Linotype"/>
                        </a:rPr>
                        <a:t>Location </a:t>
                      </a:r>
                      <a:r>
                        <a:rPr sz="1100" spc="-20" dirty="0">
                          <a:solidFill>
                            <a:srgbClr val="231F20"/>
                          </a:solidFill>
                          <a:latin typeface="Palatino Linotype"/>
                          <a:cs typeface="Palatino Linotype"/>
                        </a:rPr>
                        <a:t>of</a:t>
                      </a:r>
                      <a:r>
                        <a:rPr sz="1100" spc="-120" dirty="0">
                          <a:solidFill>
                            <a:srgbClr val="231F20"/>
                          </a:solidFill>
                          <a:latin typeface="Palatino Linotype"/>
                          <a:cs typeface="Palatino Linotype"/>
                        </a:rPr>
                        <a:t> </a:t>
                      </a:r>
                      <a:r>
                        <a:rPr sz="1100" spc="-30" dirty="0">
                          <a:solidFill>
                            <a:srgbClr val="231F20"/>
                          </a:solidFill>
                          <a:latin typeface="Palatino Linotype"/>
                          <a:cs typeface="Palatino Linotype"/>
                        </a:rPr>
                        <a:t>Event:</a:t>
                      </a:r>
                      <a:endParaRPr sz="1100">
                        <a:latin typeface="Palatino Linotype"/>
                        <a:cs typeface="Palatino Linotype"/>
                      </a:endParaRPr>
                    </a:p>
                  </a:txBody>
                  <a:tcPr marL="0" marR="0" marT="2413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endParaRPr sz="1100">
                        <a:latin typeface="Palatino Linotype"/>
                        <a:cs typeface="Palatino Linotype"/>
                      </a:endParaRPr>
                    </a:p>
                  </a:txBody>
                  <a:tcPr marL="0" marR="0" marT="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r>
              <a:tr h="448308">
                <a:tc>
                  <a:txBody>
                    <a:bodyPr/>
                    <a:lstStyle/>
                    <a:p>
                      <a:pPr marL="45720">
                        <a:lnSpc>
                          <a:spcPct val="100000"/>
                        </a:lnSpc>
                        <a:spcBef>
                          <a:spcPts val="140"/>
                        </a:spcBef>
                      </a:pPr>
                      <a:r>
                        <a:rPr sz="1100" spc="-15" dirty="0">
                          <a:solidFill>
                            <a:srgbClr val="231F20"/>
                          </a:solidFill>
                          <a:latin typeface="Palatino Linotype"/>
                          <a:cs typeface="Palatino Linotype"/>
                        </a:rPr>
                        <a:t>Date </a:t>
                      </a:r>
                      <a:r>
                        <a:rPr sz="1100" spc="-20" dirty="0">
                          <a:solidFill>
                            <a:srgbClr val="231F20"/>
                          </a:solidFill>
                          <a:latin typeface="Palatino Linotype"/>
                          <a:cs typeface="Palatino Linotype"/>
                        </a:rPr>
                        <a:t>of</a:t>
                      </a:r>
                      <a:r>
                        <a:rPr sz="1100" spc="-125" dirty="0">
                          <a:solidFill>
                            <a:srgbClr val="231F20"/>
                          </a:solidFill>
                          <a:latin typeface="Palatino Linotype"/>
                          <a:cs typeface="Palatino Linotype"/>
                        </a:rPr>
                        <a:t> </a:t>
                      </a:r>
                      <a:r>
                        <a:rPr sz="1100" spc="-30" dirty="0">
                          <a:solidFill>
                            <a:srgbClr val="231F20"/>
                          </a:solidFill>
                          <a:latin typeface="Palatino Linotype"/>
                          <a:cs typeface="Palatino Linotype"/>
                        </a:rPr>
                        <a:t>Event:</a:t>
                      </a:r>
                      <a:endParaRPr sz="1100">
                        <a:latin typeface="Palatino Linotype"/>
                        <a:cs typeface="Palatino Linotype"/>
                      </a:endParaRPr>
                    </a:p>
                  </a:txBody>
                  <a:tcPr marL="0" marR="0" marT="1778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endParaRPr sz="1100">
                        <a:latin typeface="Palatino Linotype"/>
                        <a:cs typeface="Palatino Linotype"/>
                      </a:endParaRPr>
                    </a:p>
                  </a:txBody>
                  <a:tcPr marL="0" marR="0" marT="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r>
              <a:tr h="626107">
                <a:tc>
                  <a:txBody>
                    <a:bodyPr/>
                    <a:lstStyle/>
                    <a:p>
                      <a:pPr marL="45720" marR="197485">
                        <a:lnSpc>
                          <a:spcPct val="106100"/>
                        </a:lnSpc>
                        <a:spcBef>
                          <a:spcPts val="60"/>
                        </a:spcBef>
                      </a:pPr>
                      <a:r>
                        <a:rPr sz="1100" spc="-90" dirty="0">
                          <a:solidFill>
                            <a:srgbClr val="231F20"/>
                          </a:solidFill>
                          <a:latin typeface="Palatino Linotype"/>
                          <a:cs typeface="Palatino Linotype"/>
                        </a:rPr>
                        <a:t>How </a:t>
                      </a:r>
                      <a:r>
                        <a:rPr sz="1100" spc="-40" dirty="0">
                          <a:solidFill>
                            <a:srgbClr val="231F20"/>
                          </a:solidFill>
                          <a:latin typeface="Palatino Linotype"/>
                          <a:cs typeface="Palatino Linotype"/>
                        </a:rPr>
                        <a:t>many </a:t>
                      </a:r>
                      <a:r>
                        <a:rPr sz="1100" spc="-20" dirty="0">
                          <a:solidFill>
                            <a:srgbClr val="231F20"/>
                          </a:solidFill>
                          <a:latin typeface="Palatino Linotype"/>
                          <a:cs typeface="Palatino Linotype"/>
                        </a:rPr>
                        <a:t>years </a:t>
                      </a:r>
                      <a:r>
                        <a:rPr sz="1100" spc="-35" dirty="0">
                          <a:solidFill>
                            <a:srgbClr val="231F20"/>
                          </a:solidFill>
                          <a:latin typeface="Palatino Linotype"/>
                          <a:cs typeface="Palatino Linotype"/>
                        </a:rPr>
                        <a:t>have </a:t>
                      </a:r>
                      <a:r>
                        <a:rPr sz="1100" spc="-55" dirty="0">
                          <a:solidFill>
                            <a:srgbClr val="231F20"/>
                          </a:solidFill>
                          <a:latin typeface="Palatino Linotype"/>
                          <a:cs typeface="Palatino Linotype"/>
                        </a:rPr>
                        <a:t>you  </a:t>
                      </a:r>
                      <a:r>
                        <a:rPr sz="1100" spc="-5" dirty="0">
                          <a:solidFill>
                            <a:srgbClr val="231F20"/>
                          </a:solidFill>
                          <a:latin typeface="Palatino Linotype"/>
                          <a:cs typeface="Palatino Linotype"/>
                        </a:rPr>
                        <a:t>been </a:t>
                      </a:r>
                      <a:r>
                        <a:rPr sz="1100" spc="-25" dirty="0">
                          <a:solidFill>
                            <a:srgbClr val="231F20"/>
                          </a:solidFill>
                          <a:latin typeface="Palatino Linotype"/>
                          <a:cs typeface="Palatino Linotype"/>
                        </a:rPr>
                        <a:t>doing </a:t>
                      </a:r>
                      <a:r>
                        <a:rPr sz="1100" spc="-5" dirty="0">
                          <a:solidFill>
                            <a:srgbClr val="231F20"/>
                          </a:solidFill>
                          <a:latin typeface="Palatino Linotype"/>
                          <a:cs typeface="Palatino Linotype"/>
                        </a:rPr>
                        <a:t>this</a:t>
                      </a:r>
                      <a:r>
                        <a:rPr sz="1100" spc="-150" dirty="0">
                          <a:solidFill>
                            <a:srgbClr val="231F20"/>
                          </a:solidFill>
                          <a:latin typeface="Palatino Linotype"/>
                          <a:cs typeface="Palatino Linotype"/>
                        </a:rPr>
                        <a:t> </a:t>
                      </a:r>
                      <a:r>
                        <a:rPr sz="1100" spc="-15" dirty="0">
                          <a:solidFill>
                            <a:srgbClr val="231F20"/>
                          </a:solidFill>
                          <a:latin typeface="Palatino Linotype"/>
                          <a:cs typeface="Palatino Linotype"/>
                        </a:rPr>
                        <a:t>event?</a:t>
                      </a:r>
                      <a:endParaRPr sz="1100">
                        <a:latin typeface="Palatino Linotype"/>
                        <a:cs typeface="Palatino Linotype"/>
                      </a:endParaRPr>
                    </a:p>
                  </a:txBody>
                  <a:tcPr marL="0" marR="0" marT="762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endParaRPr sz="1100">
                        <a:latin typeface="Palatino Linotype"/>
                        <a:cs typeface="Palatino Linotype"/>
                      </a:endParaRPr>
                    </a:p>
                  </a:txBody>
                  <a:tcPr marL="0" marR="0" marT="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r>
              <a:tr h="448308">
                <a:tc>
                  <a:txBody>
                    <a:bodyPr/>
                    <a:lstStyle/>
                    <a:p>
                      <a:pPr marL="45720">
                        <a:lnSpc>
                          <a:spcPct val="100000"/>
                        </a:lnSpc>
                        <a:spcBef>
                          <a:spcPts val="140"/>
                        </a:spcBef>
                      </a:pPr>
                      <a:r>
                        <a:rPr sz="1100" spc="-5" dirty="0">
                          <a:solidFill>
                            <a:srgbClr val="231F20"/>
                          </a:solidFill>
                          <a:latin typeface="Palatino Linotype"/>
                          <a:cs typeface="Palatino Linotype"/>
                        </a:rPr>
                        <a:t>In </a:t>
                      </a:r>
                      <a:r>
                        <a:rPr sz="1100" spc="-40" dirty="0">
                          <a:solidFill>
                            <a:srgbClr val="231F20"/>
                          </a:solidFill>
                          <a:latin typeface="Palatino Linotype"/>
                          <a:cs typeface="Palatino Linotype"/>
                        </a:rPr>
                        <a:t>Memory</a:t>
                      </a:r>
                      <a:r>
                        <a:rPr sz="1100" spc="-145" dirty="0">
                          <a:solidFill>
                            <a:srgbClr val="231F20"/>
                          </a:solidFill>
                          <a:latin typeface="Palatino Linotype"/>
                          <a:cs typeface="Palatino Linotype"/>
                        </a:rPr>
                        <a:t> </a:t>
                      </a:r>
                      <a:r>
                        <a:rPr sz="1100" spc="-25" dirty="0">
                          <a:solidFill>
                            <a:srgbClr val="231F20"/>
                          </a:solidFill>
                          <a:latin typeface="Palatino Linotype"/>
                          <a:cs typeface="Palatino Linotype"/>
                        </a:rPr>
                        <a:t>of:</a:t>
                      </a:r>
                      <a:endParaRPr sz="1100">
                        <a:latin typeface="Palatino Linotype"/>
                        <a:cs typeface="Palatino Linotype"/>
                      </a:endParaRPr>
                    </a:p>
                  </a:txBody>
                  <a:tcPr marL="0" marR="0" marT="1778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endParaRPr sz="1100">
                        <a:latin typeface="Palatino Linotype"/>
                        <a:cs typeface="Palatino Linotype"/>
                      </a:endParaRPr>
                    </a:p>
                  </a:txBody>
                  <a:tcPr marL="0" marR="0" marT="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r>
              <a:tr h="1159508">
                <a:tc>
                  <a:txBody>
                    <a:bodyPr/>
                    <a:lstStyle/>
                    <a:p>
                      <a:pPr marL="45720">
                        <a:lnSpc>
                          <a:spcPct val="100000"/>
                        </a:lnSpc>
                        <a:spcBef>
                          <a:spcPts val="140"/>
                        </a:spcBef>
                      </a:pPr>
                      <a:r>
                        <a:rPr sz="1100" spc="-20" dirty="0">
                          <a:solidFill>
                            <a:srgbClr val="231F20"/>
                          </a:solidFill>
                          <a:latin typeface="Palatino Linotype"/>
                          <a:cs typeface="Palatino Linotype"/>
                        </a:rPr>
                        <a:t>Income:</a:t>
                      </a:r>
                      <a:endParaRPr sz="1100">
                        <a:latin typeface="Palatino Linotype"/>
                        <a:cs typeface="Palatino Linotype"/>
                      </a:endParaRPr>
                    </a:p>
                  </a:txBody>
                  <a:tcPr marL="0" marR="0" marT="1778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pPr marL="45720" marR="4085590">
                        <a:lnSpc>
                          <a:spcPct val="106100"/>
                        </a:lnSpc>
                        <a:spcBef>
                          <a:spcPts val="60"/>
                        </a:spcBef>
                      </a:pPr>
                      <a:r>
                        <a:rPr sz="1100" spc="-25" dirty="0">
                          <a:solidFill>
                            <a:srgbClr val="231F20"/>
                          </a:solidFill>
                          <a:latin typeface="Palatino Linotype"/>
                          <a:cs typeface="Palatino Linotype"/>
                        </a:rPr>
                        <a:t>Cash  </a:t>
                      </a:r>
                      <a:r>
                        <a:rPr sz="1100" dirty="0">
                          <a:solidFill>
                            <a:srgbClr val="231F20"/>
                          </a:solidFill>
                          <a:latin typeface="Palatino Linotype"/>
                          <a:cs typeface="Palatino Linotype"/>
                        </a:rPr>
                        <a:t>C</a:t>
                      </a:r>
                      <a:r>
                        <a:rPr sz="1100" spc="-10" dirty="0">
                          <a:solidFill>
                            <a:srgbClr val="231F20"/>
                          </a:solidFill>
                          <a:latin typeface="Palatino Linotype"/>
                          <a:cs typeface="Palatino Linotype"/>
                        </a:rPr>
                        <a:t>h</a:t>
                      </a:r>
                      <a:r>
                        <a:rPr sz="1100" dirty="0">
                          <a:solidFill>
                            <a:srgbClr val="231F20"/>
                          </a:solidFill>
                          <a:latin typeface="Palatino Linotype"/>
                          <a:cs typeface="Palatino Linotype"/>
                        </a:rPr>
                        <a:t>ec</a:t>
                      </a:r>
                      <a:r>
                        <a:rPr sz="1100" spc="-10" dirty="0">
                          <a:solidFill>
                            <a:srgbClr val="231F20"/>
                          </a:solidFill>
                          <a:latin typeface="Palatino Linotype"/>
                          <a:cs typeface="Palatino Linotype"/>
                        </a:rPr>
                        <a:t>k</a:t>
                      </a:r>
                      <a:r>
                        <a:rPr sz="1100" dirty="0">
                          <a:solidFill>
                            <a:srgbClr val="231F20"/>
                          </a:solidFill>
                          <a:latin typeface="Palatino Linotype"/>
                          <a:cs typeface="Palatino Linotype"/>
                        </a:rPr>
                        <a:t>s</a:t>
                      </a:r>
                      <a:endParaRPr sz="1100">
                        <a:latin typeface="Palatino Linotype"/>
                        <a:cs typeface="Palatino Linotype"/>
                      </a:endParaRPr>
                    </a:p>
                    <a:p>
                      <a:pPr marL="45720" marR="2602230">
                        <a:lnSpc>
                          <a:spcPct val="106100"/>
                        </a:lnSpc>
                      </a:pPr>
                      <a:r>
                        <a:rPr sz="1100" spc="-15" dirty="0">
                          <a:solidFill>
                            <a:srgbClr val="231F20"/>
                          </a:solidFill>
                          <a:latin typeface="Palatino Linotype"/>
                          <a:cs typeface="Palatino Linotype"/>
                        </a:rPr>
                        <a:t>Online</a:t>
                      </a:r>
                      <a:r>
                        <a:rPr sz="1100" spc="-100" dirty="0">
                          <a:solidFill>
                            <a:srgbClr val="231F20"/>
                          </a:solidFill>
                          <a:latin typeface="Palatino Linotype"/>
                          <a:cs typeface="Palatino Linotype"/>
                        </a:rPr>
                        <a:t> </a:t>
                      </a:r>
                      <a:r>
                        <a:rPr sz="1100" spc="-5" dirty="0">
                          <a:solidFill>
                            <a:srgbClr val="231F20"/>
                          </a:solidFill>
                          <a:latin typeface="Palatino Linotype"/>
                          <a:cs typeface="Palatino Linotype"/>
                        </a:rPr>
                        <a:t>Donations/Registrations  </a:t>
                      </a:r>
                      <a:r>
                        <a:rPr sz="1100" spc="-25" dirty="0">
                          <a:solidFill>
                            <a:srgbClr val="231F20"/>
                          </a:solidFill>
                          <a:latin typeface="Palatino Linotype"/>
                          <a:cs typeface="Palatino Linotype"/>
                        </a:rPr>
                        <a:t>In-Kind </a:t>
                      </a:r>
                      <a:r>
                        <a:rPr sz="1100" spc="-20" dirty="0">
                          <a:solidFill>
                            <a:srgbClr val="231F20"/>
                          </a:solidFill>
                          <a:latin typeface="Palatino Linotype"/>
                          <a:cs typeface="Palatino Linotype"/>
                        </a:rPr>
                        <a:t>Products </a:t>
                      </a:r>
                      <a:r>
                        <a:rPr sz="1100" spc="-40" dirty="0">
                          <a:solidFill>
                            <a:srgbClr val="231F20"/>
                          </a:solidFill>
                          <a:latin typeface="Palatino Linotype"/>
                          <a:cs typeface="Palatino Linotype"/>
                        </a:rPr>
                        <a:t>and </a:t>
                      </a:r>
                      <a:r>
                        <a:rPr sz="1100" dirty="0">
                          <a:solidFill>
                            <a:srgbClr val="231F20"/>
                          </a:solidFill>
                          <a:latin typeface="Palatino Linotype"/>
                          <a:cs typeface="Palatino Linotype"/>
                        </a:rPr>
                        <a:t>Services  </a:t>
                      </a:r>
                      <a:r>
                        <a:rPr sz="1100" spc="-20" dirty="0">
                          <a:solidFill>
                            <a:srgbClr val="231F20"/>
                          </a:solidFill>
                          <a:latin typeface="Palatino Linotype"/>
                          <a:cs typeface="Palatino Linotype"/>
                        </a:rPr>
                        <a:t>Sponsorships</a:t>
                      </a:r>
                      <a:endParaRPr sz="1100">
                        <a:latin typeface="Palatino Linotype"/>
                        <a:cs typeface="Palatino Linotype"/>
                      </a:endParaRPr>
                    </a:p>
                  </a:txBody>
                  <a:tcPr marL="0" marR="0" marT="762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r>
              <a:tr h="448307">
                <a:tc>
                  <a:txBody>
                    <a:bodyPr/>
                    <a:lstStyle/>
                    <a:p>
                      <a:pPr marL="45720">
                        <a:lnSpc>
                          <a:spcPct val="100000"/>
                        </a:lnSpc>
                        <a:spcBef>
                          <a:spcPts val="140"/>
                        </a:spcBef>
                      </a:pPr>
                      <a:r>
                        <a:rPr sz="1100" b="1" spc="-125" dirty="0">
                          <a:solidFill>
                            <a:srgbClr val="231F20"/>
                          </a:solidFill>
                          <a:latin typeface="Arial Black"/>
                          <a:cs typeface="Arial Black"/>
                        </a:rPr>
                        <a:t>Total</a:t>
                      </a:r>
                      <a:r>
                        <a:rPr sz="1100" b="1" spc="-220" dirty="0">
                          <a:solidFill>
                            <a:srgbClr val="231F20"/>
                          </a:solidFill>
                          <a:latin typeface="Arial Black"/>
                          <a:cs typeface="Arial Black"/>
                        </a:rPr>
                        <a:t> </a:t>
                      </a:r>
                      <a:r>
                        <a:rPr sz="1100" b="1" spc="-135" dirty="0">
                          <a:solidFill>
                            <a:srgbClr val="231F20"/>
                          </a:solidFill>
                          <a:latin typeface="Arial Black"/>
                          <a:cs typeface="Arial Black"/>
                        </a:rPr>
                        <a:t>Income:</a:t>
                      </a:r>
                      <a:endParaRPr sz="1100">
                        <a:latin typeface="Arial Black"/>
                        <a:cs typeface="Arial Black"/>
                      </a:endParaRPr>
                    </a:p>
                  </a:txBody>
                  <a:tcPr marL="0" marR="0" marT="1778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solidFill>
                      <a:srgbClr val="E6E7E8"/>
                    </a:solidFill>
                  </a:tcPr>
                </a:tc>
                <a:tc>
                  <a:txBody>
                    <a:bodyPr/>
                    <a:lstStyle/>
                    <a:p>
                      <a:endParaRPr sz="1100">
                        <a:latin typeface="Arial Black"/>
                        <a:cs typeface="Arial Black"/>
                      </a:endParaRPr>
                    </a:p>
                  </a:txBody>
                  <a:tcPr marL="0" marR="0" marT="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solidFill>
                      <a:srgbClr val="E6E7E8"/>
                    </a:solidFill>
                  </a:tcPr>
                </a:tc>
              </a:tr>
              <a:tr h="1870708">
                <a:tc>
                  <a:txBody>
                    <a:bodyPr/>
                    <a:lstStyle/>
                    <a:p>
                      <a:pPr marL="45720">
                        <a:lnSpc>
                          <a:spcPct val="100000"/>
                        </a:lnSpc>
                        <a:spcBef>
                          <a:spcPts val="140"/>
                        </a:spcBef>
                      </a:pPr>
                      <a:r>
                        <a:rPr sz="1100" spc="-15" dirty="0">
                          <a:solidFill>
                            <a:srgbClr val="231F20"/>
                          </a:solidFill>
                          <a:latin typeface="Palatino Linotype"/>
                          <a:cs typeface="Palatino Linotype"/>
                        </a:rPr>
                        <a:t>Expenses:</a:t>
                      </a:r>
                      <a:endParaRPr sz="1100">
                        <a:latin typeface="Palatino Linotype"/>
                        <a:cs typeface="Palatino Linotype"/>
                      </a:endParaRPr>
                    </a:p>
                  </a:txBody>
                  <a:tcPr marL="0" marR="0" marT="1778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pPr marL="45720" marR="3058795">
                        <a:lnSpc>
                          <a:spcPct val="106100"/>
                        </a:lnSpc>
                        <a:spcBef>
                          <a:spcPts val="60"/>
                        </a:spcBef>
                      </a:pPr>
                      <a:r>
                        <a:rPr sz="1100" spc="-20" dirty="0">
                          <a:solidFill>
                            <a:srgbClr val="231F20"/>
                          </a:solidFill>
                          <a:latin typeface="Palatino Linotype"/>
                          <a:cs typeface="Palatino Linotype"/>
                        </a:rPr>
                        <a:t>Facility Rental  </a:t>
                      </a:r>
                      <a:r>
                        <a:rPr sz="1100" spc="-35" dirty="0">
                          <a:solidFill>
                            <a:srgbClr val="231F20"/>
                          </a:solidFill>
                          <a:latin typeface="Palatino Linotype"/>
                          <a:cs typeface="Palatino Linotype"/>
                        </a:rPr>
                        <a:t>Equipment </a:t>
                      </a:r>
                      <a:r>
                        <a:rPr sz="1100" spc="-20" dirty="0">
                          <a:solidFill>
                            <a:srgbClr val="231F20"/>
                          </a:solidFill>
                          <a:latin typeface="Palatino Linotype"/>
                          <a:cs typeface="Palatino Linotype"/>
                        </a:rPr>
                        <a:t>Rental  </a:t>
                      </a:r>
                      <a:r>
                        <a:rPr sz="1100" spc="-10" dirty="0">
                          <a:solidFill>
                            <a:srgbClr val="231F20"/>
                          </a:solidFill>
                          <a:latin typeface="Palatino Linotype"/>
                          <a:cs typeface="Palatino Linotype"/>
                        </a:rPr>
                        <a:t>Food/Beverages  </a:t>
                      </a:r>
                      <a:r>
                        <a:rPr sz="1100" spc="-20" dirty="0">
                          <a:solidFill>
                            <a:srgbClr val="231F20"/>
                          </a:solidFill>
                          <a:latin typeface="Palatino Linotype"/>
                          <a:cs typeface="Palatino Linotype"/>
                        </a:rPr>
                        <a:t>Supplies  </a:t>
                      </a:r>
                      <a:r>
                        <a:rPr sz="1100" spc="-15" dirty="0">
                          <a:solidFill>
                            <a:srgbClr val="231F20"/>
                          </a:solidFill>
                          <a:latin typeface="Palatino Linotype"/>
                          <a:cs typeface="Palatino Linotype"/>
                        </a:rPr>
                        <a:t>Advertising/Promotion  </a:t>
                      </a:r>
                      <a:r>
                        <a:rPr sz="1100" dirty="0">
                          <a:solidFill>
                            <a:srgbClr val="231F20"/>
                          </a:solidFill>
                          <a:latin typeface="Palatino Linotype"/>
                          <a:cs typeface="Palatino Linotype"/>
                        </a:rPr>
                        <a:t>Printing/Postage  I</a:t>
                      </a:r>
                      <a:r>
                        <a:rPr sz="1100" spc="-10" dirty="0">
                          <a:solidFill>
                            <a:srgbClr val="231F20"/>
                          </a:solidFill>
                          <a:latin typeface="Palatino Linotype"/>
                          <a:cs typeface="Palatino Linotype"/>
                        </a:rPr>
                        <a:t>ns</a:t>
                      </a:r>
                      <a:r>
                        <a:rPr sz="1100" dirty="0">
                          <a:solidFill>
                            <a:srgbClr val="231F20"/>
                          </a:solidFill>
                          <a:latin typeface="Palatino Linotype"/>
                          <a:cs typeface="Palatino Linotype"/>
                        </a:rPr>
                        <a:t>u</a:t>
                      </a:r>
                      <a:r>
                        <a:rPr sz="1100" spc="-10" dirty="0">
                          <a:solidFill>
                            <a:srgbClr val="231F20"/>
                          </a:solidFill>
                          <a:latin typeface="Palatino Linotype"/>
                          <a:cs typeface="Palatino Linotype"/>
                        </a:rPr>
                        <a:t>r</a:t>
                      </a:r>
                      <a:r>
                        <a:rPr sz="1100" dirty="0">
                          <a:solidFill>
                            <a:srgbClr val="231F20"/>
                          </a:solidFill>
                          <a:latin typeface="Palatino Linotype"/>
                          <a:cs typeface="Palatino Linotype"/>
                        </a:rPr>
                        <a:t>a</a:t>
                      </a:r>
                      <a:r>
                        <a:rPr sz="1100" spc="-10" dirty="0">
                          <a:solidFill>
                            <a:srgbClr val="231F20"/>
                          </a:solidFill>
                          <a:latin typeface="Palatino Linotype"/>
                          <a:cs typeface="Palatino Linotype"/>
                        </a:rPr>
                        <a:t>nce</a:t>
                      </a:r>
                      <a:r>
                        <a:rPr sz="1100" spc="-35" dirty="0">
                          <a:solidFill>
                            <a:srgbClr val="231F20"/>
                          </a:solidFill>
                          <a:latin typeface="Palatino Linotype"/>
                          <a:cs typeface="Palatino Linotype"/>
                        </a:rPr>
                        <a:t>/</a:t>
                      </a:r>
                      <a:r>
                        <a:rPr sz="1100" spc="-30" dirty="0">
                          <a:solidFill>
                            <a:srgbClr val="231F20"/>
                          </a:solidFill>
                          <a:latin typeface="Palatino Linotype"/>
                          <a:cs typeface="Palatino Linotype"/>
                        </a:rPr>
                        <a:t>C</a:t>
                      </a:r>
                      <a:r>
                        <a:rPr sz="1100" dirty="0">
                          <a:solidFill>
                            <a:srgbClr val="231F20"/>
                          </a:solidFill>
                          <a:latin typeface="Palatino Linotype"/>
                          <a:cs typeface="Palatino Linotype"/>
                        </a:rPr>
                        <a:t>ertifi</a:t>
                      </a:r>
                      <a:r>
                        <a:rPr sz="1100" spc="-10" dirty="0">
                          <a:solidFill>
                            <a:srgbClr val="231F20"/>
                          </a:solidFill>
                          <a:latin typeface="Palatino Linotype"/>
                          <a:cs typeface="Palatino Linotype"/>
                        </a:rPr>
                        <a:t>c</a:t>
                      </a:r>
                      <a:r>
                        <a:rPr sz="1100" dirty="0">
                          <a:solidFill>
                            <a:srgbClr val="231F20"/>
                          </a:solidFill>
                          <a:latin typeface="Palatino Linotype"/>
                          <a:cs typeface="Palatino Linotype"/>
                        </a:rPr>
                        <a:t>atio</a:t>
                      </a:r>
                      <a:r>
                        <a:rPr sz="1100" spc="-10" dirty="0">
                          <a:solidFill>
                            <a:srgbClr val="231F20"/>
                          </a:solidFill>
                          <a:latin typeface="Palatino Linotype"/>
                          <a:cs typeface="Palatino Linotype"/>
                        </a:rPr>
                        <a:t>n</a:t>
                      </a:r>
                      <a:r>
                        <a:rPr sz="1100" dirty="0">
                          <a:solidFill>
                            <a:srgbClr val="231F20"/>
                          </a:solidFill>
                          <a:latin typeface="Palatino Linotype"/>
                          <a:cs typeface="Palatino Linotype"/>
                        </a:rPr>
                        <a:t>s  </a:t>
                      </a:r>
                      <a:r>
                        <a:rPr sz="1100" spc="-30" dirty="0">
                          <a:solidFill>
                            <a:srgbClr val="231F20"/>
                          </a:solidFill>
                          <a:latin typeface="Palatino Linotype"/>
                          <a:cs typeface="Palatino Linotype"/>
                        </a:rPr>
                        <a:t>Gifts/Awards  </a:t>
                      </a:r>
                      <a:r>
                        <a:rPr sz="1100" spc="-15" dirty="0">
                          <a:solidFill>
                            <a:srgbClr val="231F20"/>
                          </a:solidFill>
                          <a:latin typeface="Palatino Linotype"/>
                          <a:cs typeface="Palatino Linotype"/>
                        </a:rPr>
                        <a:t>Miscellaneous</a:t>
                      </a:r>
                      <a:endParaRPr sz="1100">
                        <a:latin typeface="Palatino Linotype"/>
                        <a:cs typeface="Palatino Linotype"/>
                      </a:endParaRPr>
                    </a:p>
                  </a:txBody>
                  <a:tcPr marL="0" marR="0" marT="762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r>
              <a:tr h="448308">
                <a:tc>
                  <a:txBody>
                    <a:bodyPr/>
                    <a:lstStyle/>
                    <a:p>
                      <a:pPr marL="45720">
                        <a:lnSpc>
                          <a:spcPct val="100000"/>
                        </a:lnSpc>
                        <a:spcBef>
                          <a:spcPts val="140"/>
                        </a:spcBef>
                      </a:pPr>
                      <a:r>
                        <a:rPr sz="1100" b="1" spc="-125" dirty="0">
                          <a:solidFill>
                            <a:srgbClr val="231F20"/>
                          </a:solidFill>
                          <a:latin typeface="Arial Black"/>
                          <a:cs typeface="Arial Black"/>
                        </a:rPr>
                        <a:t>Total</a:t>
                      </a:r>
                      <a:r>
                        <a:rPr sz="1100" b="1" spc="-185" dirty="0">
                          <a:solidFill>
                            <a:srgbClr val="231F20"/>
                          </a:solidFill>
                          <a:latin typeface="Arial Black"/>
                          <a:cs typeface="Arial Black"/>
                        </a:rPr>
                        <a:t> </a:t>
                      </a:r>
                      <a:r>
                        <a:rPr sz="1100" b="1" spc="-150" dirty="0">
                          <a:solidFill>
                            <a:srgbClr val="231F20"/>
                          </a:solidFill>
                          <a:latin typeface="Arial Black"/>
                          <a:cs typeface="Arial Black"/>
                        </a:rPr>
                        <a:t>Expenses:</a:t>
                      </a:r>
                      <a:endParaRPr sz="1100">
                        <a:latin typeface="Arial Black"/>
                        <a:cs typeface="Arial Black"/>
                      </a:endParaRPr>
                    </a:p>
                  </a:txBody>
                  <a:tcPr marL="0" marR="0" marT="1778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solidFill>
                      <a:srgbClr val="E6E7E8"/>
                    </a:solidFill>
                  </a:tcPr>
                </a:tc>
                <a:tc>
                  <a:txBody>
                    <a:bodyPr/>
                    <a:lstStyle/>
                    <a:p>
                      <a:endParaRPr sz="1100">
                        <a:latin typeface="Arial Black"/>
                        <a:cs typeface="Arial Black"/>
                      </a:endParaRPr>
                    </a:p>
                  </a:txBody>
                  <a:tcPr marL="0" marR="0" marT="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solidFill>
                      <a:srgbClr val="E6E7E8"/>
                    </a:solidFill>
                  </a:tcPr>
                </a:tc>
              </a:tr>
              <a:tr h="448307">
                <a:tc>
                  <a:txBody>
                    <a:bodyPr/>
                    <a:lstStyle/>
                    <a:p>
                      <a:pPr marL="45720">
                        <a:lnSpc>
                          <a:spcPct val="100000"/>
                        </a:lnSpc>
                        <a:spcBef>
                          <a:spcPts val="140"/>
                        </a:spcBef>
                      </a:pPr>
                      <a:r>
                        <a:rPr sz="1100" b="1" spc="-135" dirty="0">
                          <a:solidFill>
                            <a:srgbClr val="231F20"/>
                          </a:solidFill>
                          <a:latin typeface="Arial Black"/>
                          <a:cs typeface="Arial Black"/>
                        </a:rPr>
                        <a:t>NET</a:t>
                      </a:r>
                      <a:r>
                        <a:rPr sz="1100" b="1" spc="-210" dirty="0">
                          <a:solidFill>
                            <a:srgbClr val="231F20"/>
                          </a:solidFill>
                          <a:latin typeface="Arial Black"/>
                          <a:cs typeface="Arial Black"/>
                        </a:rPr>
                        <a:t> </a:t>
                      </a:r>
                      <a:r>
                        <a:rPr sz="1100" b="1" spc="-95" dirty="0">
                          <a:solidFill>
                            <a:srgbClr val="231F20"/>
                          </a:solidFill>
                          <a:latin typeface="Arial Black"/>
                          <a:cs typeface="Arial Black"/>
                        </a:rPr>
                        <a:t>INCOME:</a:t>
                      </a:r>
                      <a:endParaRPr sz="1100">
                        <a:latin typeface="Arial Black"/>
                        <a:cs typeface="Arial Black"/>
                      </a:endParaRPr>
                    </a:p>
                  </a:txBody>
                  <a:tcPr marL="0" marR="0" marT="1778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endParaRPr sz="1100">
                        <a:latin typeface="Arial Black"/>
                        <a:cs typeface="Arial Black"/>
                      </a:endParaRPr>
                    </a:p>
                  </a:txBody>
                  <a:tcPr marL="0" marR="0" marT="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15900" y="9728200"/>
            <a:ext cx="2230755" cy="143510"/>
          </a:xfrm>
          <a:prstGeom prst="rect">
            <a:avLst/>
          </a:prstGeom>
        </p:spPr>
        <p:txBody>
          <a:bodyPr vert="horz" wrap="square" lIns="0" tIns="0" rIns="0" bIns="0" rtlCol="0">
            <a:spAutoFit/>
          </a:bodyPr>
          <a:lstStyle/>
          <a:p>
            <a:pPr marL="12700">
              <a:lnSpc>
                <a:spcPct val="100000"/>
              </a:lnSpc>
            </a:pPr>
            <a:r>
              <a:rPr sz="800" spc="10" dirty="0">
                <a:solidFill>
                  <a:srgbClr val="231F20"/>
                </a:solidFill>
                <a:latin typeface="Arial Unicode MS"/>
                <a:cs typeface="Arial Unicode MS"/>
              </a:rPr>
              <a:t>APPENDIX  </a:t>
            </a:r>
            <a:r>
              <a:rPr sz="800" i="1" spc="5" dirty="0">
                <a:solidFill>
                  <a:srgbClr val="231F20"/>
                </a:solidFill>
                <a:latin typeface="Arial"/>
                <a:cs typeface="Arial"/>
              </a:rPr>
              <a:t>|   </a:t>
            </a:r>
            <a:r>
              <a:rPr sz="800" i="1" spc="-20" dirty="0">
                <a:solidFill>
                  <a:srgbClr val="231F20"/>
                </a:solidFill>
                <a:latin typeface="Arial"/>
                <a:cs typeface="Arial"/>
              </a:rPr>
              <a:t>How-To </a:t>
            </a:r>
            <a:r>
              <a:rPr sz="800" i="1" dirty="0">
                <a:solidFill>
                  <a:srgbClr val="231F20"/>
                </a:solidFill>
                <a:latin typeface="Arial"/>
                <a:cs typeface="Arial"/>
              </a:rPr>
              <a:t>Guide </a:t>
            </a:r>
            <a:r>
              <a:rPr sz="800" i="1" spc="15" dirty="0">
                <a:solidFill>
                  <a:srgbClr val="231F20"/>
                </a:solidFill>
                <a:latin typeface="Arial"/>
                <a:cs typeface="Arial"/>
              </a:rPr>
              <a:t>for </a:t>
            </a:r>
            <a:r>
              <a:rPr sz="800" i="1" dirty="0">
                <a:solidFill>
                  <a:srgbClr val="231F20"/>
                </a:solidFill>
                <a:latin typeface="Arial"/>
                <a:cs typeface="Arial"/>
              </a:rPr>
              <a:t>Special </a:t>
            </a:r>
            <a:r>
              <a:rPr sz="800" i="1" spc="-15" dirty="0">
                <a:solidFill>
                  <a:srgbClr val="231F20"/>
                </a:solidFill>
                <a:latin typeface="Arial"/>
                <a:cs typeface="Arial"/>
              </a:rPr>
              <a:t>Events</a:t>
            </a:r>
            <a:endParaRPr sz="800">
              <a:latin typeface="Arial"/>
              <a:cs typeface="Arial"/>
            </a:endParaRPr>
          </a:p>
        </p:txBody>
      </p:sp>
      <p:graphicFrame>
        <p:nvGraphicFramePr>
          <p:cNvPr id="4" name="object 4"/>
          <p:cNvGraphicFramePr>
            <a:graphicFrameLocks noGrp="1"/>
          </p:cNvGraphicFramePr>
          <p:nvPr/>
        </p:nvGraphicFramePr>
        <p:xfrm>
          <a:off x="674458" y="914400"/>
          <a:ext cx="6402616" cy="4112246"/>
        </p:xfrm>
        <a:graphic>
          <a:graphicData uri="http://schemas.openxmlformats.org/drawingml/2006/table">
            <a:tbl>
              <a:tblPr firstRow="1" bandRow="1">
                <a:tableStyleId>{2D5ABB26-0587-4C30-8999-92F81FD0307C}</a:tableStyleId>
              </a:tblPr>
              <a:tblGrid>
                <a:gridCol w="1812069"/>
                <a:gridCol w="4590547"/>
              </a:tblGrid>
              <a:tr h="448308">
                <a:tc gridSpan="2">
                  <a:txBody>
                    <a:bodyPr/>
                    <a:lstStyle/>
                    <a:p>
                      <a:pPr marL="45720">
                        <a:lnSpc>
                          <a:spcPct val="100000"/>
                        </a:lnSpc>
                        <a:spcBef>
                          <a:spcPts val="140"/>
                        </a:spcBef>
                      </a:pPr>
                      <a:r>
                        <a:rPr sz="1100" b="1" spc="-100" dirty="0">
                          <a:solidFill>
                            <a:srgbClr val="231F20"/>
                          </a:solidFill>
                          <a:latin typeface="Arial Black"/>
                          <a:cs typeface="Arial Black"/>
                        </a:rPr>
                        <a:t>Additional </a:t>
                      </a:r>
                      <a:r>
                        <a:rPr sz="1100" b="1" spc="-110" dirty="0">
                          <a:solidFill>
                            <a:srgbClr val="231F20"/>
                          </a:solidFill>
                          <a:latin typeface="Arial Black"/>
                          <a:cs typeface="Arial Black"/>
                        </a:rPr>
                        <a:t>Important</a:t>
                      </a:r>
                      <a:r>
                        <a:rPr sz="1100" b="1" spc="-140" dirty="0">
                          <a:solidFill>
                            <a:srgbClr val="231F20"/>
                          </a:solidFill>
                          <a:latin typeface="Arial Black"/>
                          <a:cs typeface="Arial Black"/>
                        </a:rPr>
                        <a:t> </a:t>
                      </a:r>
                      <a:r>
                        <a:rPr sz="1100" b="1" spc="-100" dirty="0">
                          <a:solidFill>
                            <a:srgbClr val="231F20"/>
                          </a:solidFill>
                          <a:latin typeface="Arial Black"/>
                          <a:cs typeface="Arial Black"/>
                        </a:rPr>
                        <a:t>Information:</a:t>
                      </a:r>
                      <a:endParaRPr sz="1100">
                        <a:latin typeface="Arial Black"/>
                        <a:cs typeface="Arial Black"/>
                      </a:endParaRPr>
                    </a:p>
                  </a:txBody>
                  <a:tcPr marL="0" marR="0" marT="1778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solidFill>
                      <a:srgbClr val="E6E7E8"/>
                    </a:solidFill>
                  </a:tcPr>
                </a:tc>
                <a:tc hMerge="1">
                  <a:txBody>
                    <a:bodyPr/>
                    <a:lstStyle/>
                    <a:p>
                      <a:endParaRPr/>
                    </a:p>
                  </a:txBody>
                  <a:tcPr marL="0" marR="0" marT="0" marB="0"/>
                </a:tc>
              </a:tr>
              <a:tr h="803907">
                <a:tc>
                  <a:txBody>
                    <a:bodyPr/>
                    <a:lstStyle/>
                    <a:p>
                      <a:pPr marL="45720" marR="57785">
                        <a:lnSpc>
                          <a:spcPct val="106100"/>
                        </a:lnSpc>
                        <a:spcBef>
                          <a:spcPts val="60"/>
                        </a:spcBef>
                      </a:pPr>
                      <a:r>
                        <a:rPr sz="1100" spc="-15" dirty="0">
                          <a:solidFill>
                            <a:srgbClr val="231F20"/>
                          </a:solidFill>
                          <a:latin typeface="Palatino Linotype"/>
                          <a:cs typeface="Palatino Linotype"/>
                        </a:rPr>
                        <a:t>What </a:t>
                      </a:r>
                      <a:r>
                        <a:rPr sz="1100" spc="-20" dirty="0">
                          <a:solidFill>
                            <a:srgbClr val="231F20"/>
                          </a:solidFill>
                          <a:latin typeface="Palatino Linotype"/>
                          <a:cs typeface="Palatino Linotype"/>
                        </a:rPr>
                        <a:t>Facebook or website  links </a:t>
                      </a:r>
                      <a:r>
                        <a:rPr sz="1100" spc="-45" dirty="0">
                          <a:solidFill>
                            <a:srgbClr val="231F20"/>
                          </a:solidFill>
                          <a:latin typeface="Palatino Linotype"/>
                          <a:cs typeface="Palatino Linotype"/>
                        </a:rPr>
                        <a:t>did </a:t>
                      </a:r>
                      <a:r>
                        <a:rPr sz="1100" spc="-55" dirty="0">
                          <a:solidFill>
                            <a:srgbClr val="231F20"/>
                          </a:solidFill>
                          <a:latin typeface="Palatino Linotype"/>
                          <a:cs typeface="Palatino Linotype"/>
                        </a:rPr>
                        <a:t>you </a:t>
                      </a:r>
                      <a:r>
                        <a:rPr sz="1100" spc="-15" dirty="0">
                          <a:solidFill>
                            <a:srgbClr val="231F20"/>
                          </a:solidFill>
                          <a:latin typeface="Palatino Linotype"/>
                          <a:cs typeface="Palatino Linotype"/>
                        </a:rPr>
                        <a:t>use </a:t>
                      </a:r>
                      <a:r>
                        <a:rPr sz="1100" spc="-10" dirty="0">
                          <a:solidFill>
                            <a:srgbClr val="231F20"/>
                          </a:solidFill>
                          <a:latin typeface="Palatino Linotype"/>
                          <a:cs typeface="Palatino Linotype"/>
                        </a:rPr>
                        <a:t>to</a:t>
                      </a:r>
                      <a:r>
                        <a:rPr sz="1100" spc="-50" dirty="0">
                          <a:solidFill>
                            <a:srgbClr val="231F20"/>
                          </a:solidFill>
                          <a:latin typeface="Palatino Linotype"/>
                          <a:cs typeface="Palatino Linotype"/>
                        </a:rPr>
                        <a:t> </a:t>
                      </a:r>
                      <a:r>
                        <a:rPr sz="1100" spc="-30" dirty="0">
                          <a:solidFill>
                            <a:srgbClr val="231F20"/>
                          </a:solidFill>
                          <a:latin typeface="Palatino Linotype"/>
                          <a:cs typeface="Palatino Linotype"/>
                        </a:rPr>
                        <a:t>promote  </a:t>
                      </a:r>
                      <a:r>
                        <a:rPr sz="1100" spc="-45" dirty="0">
                          <a:solidFill>
                            <a:srgbClr val="231F20"/>
                          </a:solidFill>
                          <a:latin typeface="Palatino Linotype"/>
                          <a:cs typeface="Palatino Linotype"/>
                        </a:rPr>
                        <a:t>your</a:t>
                      </a:r>
                      <a:r>
                        <a:rPr sz="1100" spc="-120" dirty="0">
                          <a:solidFill>
                            <a:srgbClr val="231F20"/>
                          </a:solidFill>
                          <a:latin typeface="Palatino Linotype"/>
                          <a:cs typeface="Palatino Linotype"/>
                        </a:rPr>
                        <a:t> </a:t>
                      </a:r>
                      <a:r>
                        <a:rPr sz="1100" spc="-15" dirty="0">
                          <a:solidFill>
                            <a:srgbClr val="231F20"/>
                          </a:solidFill>
                          <a:latin typeface="Palatino Linotype"/>
                          <a:cs typeface="Palatino Linotype"/>
                        </a:rPr>
                        <a:t>event?</a:t>
                      </a:r>
                      <a:endParaRPr sz="1100">
                        <a:latin typeface="Palatino Linotype"/>
                        <a:cs typeface="Palatino Linotype"/>
                      </a:endParaRPr>
                    </a:p>
                  </a:txBody>
                  <a:tcPr marL="0" marR="0" marT="762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endParaRPr sz="1100">
                        <a:latin typeface="Palatino Linotype"/>
                        <a:cs typeface="Palatino Linotype"/>
                      </a:endParaRPr>
                    </a:p>
                  </a:txBody>
                  <a:tcPr marL="0" marR="0" marT="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r>
              <a:tr h="803908">
                <a:tc>
                  <a:txBody>
                    <a:bodyPr/>
                    <a:lstStyle/>
                    <a:p>
                      <a:pPr marL="45720" marR="150495">
                        <a:lnSpc>
                          <a:spcPct val="106100"/>
                        </a:lnSpc>
                        <a:spcBef>
                          <a:spcPts val="60"/>
                        </a:spcBef>
                      </a:pPr>
                      <a:r>
                        <a:rPr sz="1100" spc="-40" dirty="0">
                          <a:solidFill>
                            <a:srgbClr val="231F20"/>
                          </a:solidFill>
                          <a:latin typeface="Palatino Linotype"/>
                          <a:cs typeface="Palatino Linotype"/>
                        </a:rPr>
                        <a:t>Did </a:t>
                      </a:r>
                      <a:r>
                        <a:rPr sz="1100" spc="-55" dirty="0">
                          <a:solidFill>
                            <a:srgbClr val="231F20"/>
                          </a:solidFill>
                          <a:latin typeface="Palatino Linotype"/>
                          <a:cs typeface="Palatino Linotype"/>
                        </a:rPr>
                        <a:t>you </a:t>
                      </a:r>
                      <a:r>
                        <a:rPr sz="1100" dirty="0">
                          <a:solidFill>
                            <a:srgbClr val="231F20"/>
                          </a:solidFill>
                          <a:latin typeface="Palatino Linotype"/>
                          <a:cs typeface="Palatino Linotype"/>
                        </a:rPr>
                        <a:t>get </a:t>
                      </a:r>
                      <a:r>
                        <a:rPr sz="1100" spc="-35" dirty="0">
                          <a:solidFill>
                            <a:srgbClr val="231F20"/>
                          </a:solidFill>
                          <a:latin typeface="Palatino Linotype"/>
                          <a:cs typeface="Palatino Linotype"/>
                        </a:rPr>
                        <a:t>any </a:t>
                      </a:r>
                      <a:r>
                        <a:rPr sz="1100" spc="-30" dirty="0">
                          <a:solidFill>
                            <a:srgbClr val="231F20"/>
                          </a:solidFill>
                          <a:latin typeface="Palatino Linotype"/>
                          <a:cs typeface="Palatino Linotype"/>
                        </a:rPr>
                        <a:t>media  </a:t>
                      </a:r>
                      <a:r>
                        <a:rPr sz="1100" spc="-15" dirty="0">
                          <a:solidFill>
                            <a:srgbClr val="231F20"/>
                          </a:solidFill>
                          <a:latin typeface="Palatino Linotype"/>
                          <a:cs typeface="Palatino Linotype"/>
                        </a:rPr>
                        <a:t>coverage </a:t>
                      </a:r>
                      <a:r>
                        <a:rPr sz="1100" spc="-10" dirty="0">
                          <a:solidFill>
                            <a:srgbClr val="231F20"/>
                          </a:solidFill>
                          <a:latin typeface="Palatino Linotype"/>
                          <a:cs typeface="Palatino Linotype"/>
                        </a:rPr>
                        <a:t>that </a:t>
                      </a:r>
                      <a:r>
                        <a:rPr sz="1100" spc="-30" dirty="0">
                          <a:solidFill>
                            <a:srgbClr val="231F20"/>
                          </a:solidFill>
                          <a:latin typeface="Palatino Linotype"/>
                          <a:cs typeface="Palatino Linotype"/>
                        </a:rPr>
                        <a:t>helped</a:t>
                      </a:r>
                      <a:r>
                        <a:rPr sz="1100" spc="-130" dirty="0">
                          <a:solidFill>
                            <a:srgbClr val="231F20"/>
                          </a:solidFill>
                          <a:latin typeface="Palatino Linotype"/>
                          <a:cs typeface="Palatino Linotype"/>
                        </a:rPr>
                        <a:t> </a:t>
                      </a:r>
                      <a:r>
                        <a:rPr sz="1100" spc="-35" dirty="0">
                          <a:solidFill>
                            <a:srgbClr val="231F20"/>
                          </a:solidFill>
                          <a:latin typeface="Palatino Linotype"/>
                          <a:cs typeface="Palatino Linotype"/>
                        </a:rPr>
                        <a:t>make  </a:t>
                      </a:r>
                      <a:r>
                        <a:rPr sz="1100" spc="-10" dirty="0">
                          <a:solidFill>
                            <a:srgbClr val="231F20"/>
                          </a:solidFill>
                          <a:latin typeface="Palatino Linotype"/>
                          <a:cs typeface="Palatino Linotype"/>
                        </a:rPr>
                        <a:t>the </a:t>
                      </a:r>
                      <a:r>
                        <a:rPr sz="1100" spc="-20" dirty="0">
                          <a:solidFill>
                            <a:srgbClr val="231F20"/>
                          </a:solidFill>
                          <a:latin typeface="Palatino Linotype"/>
                          <a:cs typeface="Palatino Linotype"/>
                        </a:rPr>
                        <a:t>event</a:t>
                      </a:r>
                      <a:r>
                        <a:rPr sz="1100" spc="-100" dirty="0">
                          <a:solidFill>
                            <a:srgbClr val="231F20"/>
                          </a:solidFill>
                          <a:latin typeface="Palatino Linotype"/>
                          <a:cs typeface="Palatino Linotype"/>
                        </a:rPr>
                        <a:t> </a:t>
                      </a:r>
                      <a:r>
                        <a:rPr sz="1100" spc="-40" dirty="0">
                          <a:solidFill>
                            <a:srgbClr val="231F20"/>
                          </a:solidFill>
                          <a:latin typeface="Palatino Linotype"/>
                          <a:cs typeface="Palatino Linotype"/>
                        </a:rPr>
                        <a:t>powerful?</a:t>
                      </a:r>
                      <a:endParaRPr sz="1100">
                        <a:latin typeface="Palatino Linotype"/>
                        <a:cs typeface="Palatino Linotype"/>
                      </a:endParaRPr>
                    </a:p>
                  </a:txBody>
                  <a:tcPr marL="0" marR="0" marT="762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endParaRPr sz="1100">
                        <a:latin typeface="Palatino Linotype"/>
                        <a:cs typeface="Palatino Linotype"/>
                      </a:endParaRPr>
                    </a:p>
                  </a:txBody>
                  <a:tcPr marL="0" marR="0" marT="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r>
              <a:tr h="803908">
                <a:tc>
                  <a:txBody>
                    <a:bodyPr/>
                    <a:lstStyle/>
                    <a:p>
                      <a:pPr marL="45720" marR="139700">
                        <a:lnSpc>
                          <a:spcPct val="106100"/>
                        </a:lnSpc>
                        <a:spcBef>
                          <a:spcPts val="60"/>
                        </a:spcBef>
                      </a:pPr>
                      <a:r>
                        <a:rPr sz="1100" spc="-40" dirty="0">
                          <a:solidFill>
                            <a:srgbClr val="231F20"/>
                          </a:solidFill>
                          <a:latin typeface="Palatino Linotype"/>
                          <a:cs typeface="Palatino Linotype"/>
                        </a:rPr>
                        <a:t>Do </a:t>
                      </a:r>
                      <a:r>
                        <a:rPr sz="1100" spc="-55" dirty="0">
                          <a:solidFill>
                            <a:srgbClr val="231F20"/>
                          </a:solidFill>
                          <a:latin typeface="Palatino Linotype"/>
                          <a:cs typeface="Palatino Linotype"/>
                        </a:rPr>
                        <a:t>you </a:t>
                      </a:r>
                      <a:r>
                        <a:rPr sz="1100" spc="-35" dirty="0">
                          <a:solidFill>
                            <a:srgbClr val="231F20"/>
                          </a:solidFill>
                          <a:latin typeface="Palatino Linotype"/>
                          <a:cs typeface="Palatino Linotype"/>
                        </a:rPr>
                        <a:t>have any </a:t>
                      </a:r>
                      <a:r>
                        <a:rPr sz="1100" spc="-15" dirty="0">
                          <a:solidFill>
                            <a:srgbClr val="231F20"/>
                          </a:solidFill>
                          <a:latin typeface="Palatino Linotype"/>
                          <a:cs typeface="Palatino Linotype"/>
                        </a:rPr>
                        <a:t>learning  </a:t>
                      </a:r>
                      <a:r>
                        <a:rPr sz="1100" spc="-10" dirty="0">
                          <a:solidFill>
                            <a:srgbClr val="231F20"/>
                          </a:solidFill>
                          <a:latin typeface="Palatino Linotype"/>
                          <a:cs typeface="Palatino Linotype"/>
                        </a:rPr>
                        <a:t>experiences </a:t>
                      </a:r>
                      <a:r>
                        <a:rPr sz="1100" spc="-55" dirty="0">
                          <a:solidFill>
                            <a:srgbClr val="231F20"/>
                          </a:solidFill>
                          <a:latin typeface="Palatino Linotype"/>
                          <a:cs typeface="Palatino Linotype"/>
                        </a:rPr>
                        <a:t>you </a:t>
                      </a:r>
                      <a:r>
                        <a:rPr sz="1100" spc="-65" dirty="0">
                          <a:solidFill>
                            <a:srgbClr val="231F20"/>
                          </a:solidFill>
                          <a:latin typeface="Palatino Linotype"/>
                          <a:cs typeface="Palatino Linotype"/>
                        </a:rPr>
                        <a:t>would </a:t>
                      </a:r>
                      <a:r>
                        <a:rPr sz="1100" spc="-15" dirty="0">
                          <a:solidFill>
                            <a:srgbClr val="231F20"/>
                          </a:solidFill>
                          <a:latin typeface="Palatino Linotype"/>
                          <a:cs typeface="Palatino Linotype"/>
                        </a:rPr>
                        <a:t>like  </a:t>
                      </a:r>
                      <a:r>
                        <a:rPr sz="1100" spc="-10" dirty="0">
                          <a:solidFill>
                            <a:srgbClr val="231F20"/>
                          </a:solidFill>
                          <a:latin typeface="Palatino Linotype"/>
                          <a:cs typeface="Palatino Linotype"/>
                        </a:rPr>
                        <a:t>to</a:t>
                      </a:r>
                      <a:r>
                        <a:rPr sz="1100" spc="-125" dirty="0">
                          <a:solidFill>
                            <a:srgbClr val="231F20"/>
                          </a:solidFill>
                          <a:latin typeface="Palatino Linotype"/>
                          <a:cs typeface="Palatino Linotype"/>
                        </a:rPr>
                        <a:t> </a:t>
                      </a:r>
                      <a:r>
                        <a:rPr sz="1100" spc="-15" dirty="0">
                          <a:solidFill>
                            <a:srgbClr val="231F20"/>
                          </a:solidFill>
                          <a:latin typeface="Palatino Linotype"/>
                          <a:cs typeface="Palatino Linotype"/>
                        </a:rPr>
                        <a:t>share?</a:t>
                      </a:r>
                      <a:endParaRPr sz="1100">
                        <a:latin typeface="Palatino Linotype"/>
                        <a:cs typeface="Palatino Linotype"/>
                      </a:endParaRPr>
                    </a:p>
                  </a:txBody>
                  <a:tcPr marL="0" marR="0" marT="762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endParaRPr sz="1100">
                        <a:latin typeface="Palatino Linotype"/>
                        <a:cs typeface="Palatino Linotype"/>
                      </a:endParaRPr>
                    </a:p>
                  </a:txBody>
                  <a:tcPr marL="0" marR="0" marT="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r>
              <a:tr h="626107">
                <a:tc>
                  <a:txBody>
                    <a:bodyPr/>
                    <a:lstStyle/>
                    <a:p>
                      <a:pPr marL="45720" marR="73025">
                        <a:lnSpc>
                          <a:spcPct val="106100"/>
                        </a:lnSpc>
                        <a:spcBef>
                          <a:spcPts val="60"/>
                        </a:spcBef>
                      </a:pPr>
                      <a:r>
                        <a:rPr sz="1100" spc="-15" dirty="0">
                          <a:solidFill>
                            <a:srgbClr val="231F20"/>
                          </a:solidFill>
                          <a:latin typeface="Palatino Linotype"/>
                          <a:cs typeface="Palatino Linotype"/>
                        </a:rPr>
                        <a:t>Will </a:t>
                      </a:r>
                      <a:r>
                        <a:rPr sz="1100" spc="-55" dirty="0">
                          <a:solidFill>
                            <a:srgbClr val="231F20"/>
                          </a:solidFill>
                          <a:latin typeface="Palatino Linotype"/>
                          <a:cs typeface="Palatino Linotype"/>
                        </a:rPr>
                        <a:t>you </a:t>
                      </a:r>
                      <a:r>
                        <a:rPr sz="1100" spc="-5" dirty="0">
                          <a:solidFill>
                            <a:srgbClr val="231F20"/>
                          </a:solidFill>
                          <a:latin typeface="Palatino Linotype"/>
                          <a:cs typeface="Palatino Linotype"/>
                        </a:rPr>
                        <a:t>be </a:t>
                      </a:r>
                      <a:r>
                        <a:rPr sz="1100" spc="-25" dirty="0">
                          <a:solidFill>
                            <a:srgbClr val="231F20"/>
                          </a:solidFill>
                          <a:latin typeface="Palatino Linotype"/>
                          <a:cs typeface="Palatino Linotype"/>
                        </a:rPr>
                        <a:t>doing </a:t>
                      </a:r>
                      <a:r>
                        <a:rPr sz="1100" spc="-5" dirty="0">
                          <a:solidFill>
                            <a:srgbClr val="231F20"/>
                          </a:solidFill>
                          <a:latin typeface="Palatino Linotype"/>
                          <a:cs typeface="Palatino Linotype"/>
                        </a:rPr>
                        <a:t>this</a:t>
                      </a:r>
                      <a:r>
                        <a:rPr sz="1100" spc="-110" dirty="0">
                          <a:solidFill>
                            <a:srgbClr val="231F20"/>
                          </a:solidFill>
                          <a:latin typeface="Palatino Linotype"/>
                          <a:cs typeface="Palatino Linotype"/>
                        </a:rPr>
                        <a:t> </a:t>
                      </a:r>
                      <a:r>
                        <a:rPr sz="1100" spc="-20" dirty="0">
                          <a:solidFill>
                            <a:srgbClr val="231F20"/>
                          </a:solidFill>
                          <a:latin typeface="Palatino Linotype"/>
                          <a:cs typeface="Palatino Linotype"/>
                        </a:rPr>
                        <a:t>event  </a:t>
                      </a:r>
                      <a:r>
                        <a:rPr sz="1100" spc="-15" dirty="0">
                          <a:solidFill>
                            <a:srgbClr val="231F20"/>
                          </a:solidFill>
                          <a:latin typeface="Palatino Linotype"/>
                          <a:cs typeface="Palatino Linotype"/>
                        </a:rPr>
                        <a:t>next</a:t>
                      </a:r>
                      <a:r>
                        <a:rPr sz="1100" spc="-110" dirty="0">
                          <a:solidFill>
                            <a:srgbClr val="231F20"/>
                          </a:solidFill>
                          <a:latin typeface="Palatino Linotype"/>
                          <a:cs typeface="Palatino Linotype"/>
                        </a:rPr>
                        <a:t> </a:t>
                      </a:r>
                      <a:r>
                        <a:rPr sz="1100" spc="-20" dirty="0">
                          <a:solidFill>
                            <a:srgbClr val="231F20"/>
                          </a:solidFill>
                          <a:latin typeface="Palatino Linotype"/>
                          <a:cs typeface="Palatino Linotype"/>
                        </a:rPr>
                        <a:t>year?</a:t>
                      </a:r>
                      <a:endParaRPr sz="1100">
                        <a:latin typeface="Palatino Linotype"/>
                        <a:cs typeface="Palatino Linotype"/>
                      </a:endParaRPr>
                    </a:p>
                  </a:txBody>
                  <a:tcPr marL="0" marR="0" marT="762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endParaRPr sz="1100">
                        <a:latin typeface="Palatino Linotype"/>
                        <a:cs typeface="Palatino Linotype"/>
                      </a:endParaRPr>
                    </a:p>
                  </a:txBody>
                  <a:tcPr marL="0" marR="0" marT="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r>
              <a:tr h="626108">
                <a:tc>
                  <a:txBody>
                    <a:bodyPr/>
                    <a:lstStyle/>
                    <a:p>
                      <a:pPr marL="45720" marR="227965">
                        <a:lnSpc>
                          <a:spcPct val="106100"/>
                        </a:lnSpc>
                        <a:spcBef>
                          <a:spcPts val="60"/>
                        </a:spcBef>
                      </a:pPr>
                      <a:r>
                        <a:rPr sz="1100" spc="-55" dirty="0">
                          <a:solidFill>
                            <a:srgbClr val="231F20"/>
                          </a:solidFill>
                          <a:latin typeface="Palatino Linotype"/>
                          <a:cs typeface="Palatino Linotype"/>
                        </a:rPr>
                        <a:t>Any </a:t>
                      </a:r>
                      <a:r>
                        <a:rPr sz="1100" spc="-15" dirty="0">
                          <a:solidFill>
                            <a:srgbClr val="231F20"/>
                          </a:solidFill>
                          <a:latin typeface="Palatino Linotype"/>
                          <a:cs typeface="Palatino Linotype"/>
                        </a:rPr>
                        <a:t>other comments</a:t>
                      </a:r>
                      <a:r>
                        <a:rPr sz="1100" spc="-95" dirty="0">
                          <a:solidFill>
                            <a:srgbClr val="231F20"/>
                          </a:solidFill>
                          <a:latin typeface="Palatino Linotype"/>
                          <a:cs typeface="Palatino Linotype"/>
                        </a:rPr>
                        <a:t> </a:t>
                      </a:r>
                      <a:r>
                        <a:rPr sz="1100" spc="-10" dirty="0">
                          <a:solidFill>
                            <a:srgbClr val="231F20"/>
                          </a:solidFill>
                          <a:latin typeface="Palatino Linotype"/>
                          <a:cs typeface="Palatino Linotype"/>
                        </a:rPr>
                        <a:t>that  </a:t>
                      </a:r>
                      <a:r>
                        <a:rPr sz="1100" spc="-55" dirty="0">
                          <a:solidFill>
                            <a:srgbClr val="231F20"/>
                          </a:solidFill>
                          <a:latin typeface="Palatino Linotype"/>
                          <a:cs typeface="Palatino Linotype"/>
                        </a:rPr>
                        <a:t>you </a:t>
                      </a:r>
                      <a:r>
                        <a:rPr sz="1100" spc="-65" dirty="0">
                          <a:solidFill>
                            <a:srgbClr val="231F20"/>
                          </a:solidFill>
                          <a:latin typeface="Palatino Linotype"/>
                          <a:cs typeface="Palatino Linotype"/>
                        </a:rPr>
                        <a:t>would </a:t>
                      </a:r>
                      <a:r>
                        <a:rPr sz="1100" spc="-15" dirty="0">
                          <a:solidFill>
                            <a:srgbClr val="231F20"/>
                          </a:solidFill>
                          <a:latin typeface="Palatino Linotype"/>
                          <a:cs typeface="Palatino Linotype"/>
                        </a:rPr>
                        <a:t>like </a:t>
                      </a:r>
                      <a:r>
                        <a:rPr sz="1100" spc="-10" dirty="0">
                          <a:solidFill>
                            <a:srgbClr val="231F20"/>
                          </a:solidFill>
                          <a:latin typeface="Palatino Linotype"/>
                          <a:cs typeface="Palatino Linotype"/>
                        </a:rPr>
                        <a:t>to</a:t>
                      </a:r>
                      <a:r>
                        <a:rPr sz="1100" spc="-65" dirty="0">
                          <a:solidFill>
                            <a:srgbClr val="231F20"/>
                          </a:solidFill>
                          <a:latin typeface="Palatino Linotype"/>
                          <a:cs typeface="Palatino Linotype"/>
                        </a:rPr>
                        <a:t> </a:t>
                      </a:r>
                      <a:r>
                        <a:rPr sz="1100" spc="-15" dirty="0">
                          <a:solidFill>
                            <a:srgbClr val="231F20"/>
                          </a:solidFill>
                          <a:latin typeface="Palatino Linotype"/>
                          <a:cs typeface="Palatino Linotype"/>
                        </a:rPr>
                        <a:t>share?</a:t>
                      </a:r>
                      <a:endParaRPr sz="1100">
                        <a:latin typeface="Palatino Linotype"/>
                        <a:cs typeface="Palatino Linotype"/>
                      </a:endParaRPr>
                    </a:p>
                  </a:txBody>
                  <a:tcPr marL="0" marR="0" marT="762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endParaRPr sz="1100">
                        <a:latin typeface="Palatino Linotype"/>
                        <a:cs typeface="Palatino Linotype"/>
                      </a:endParaRPr>
                    </a:p>
                  </a:txBody>
                  <a:tcPr marL="0" marR="0" marT="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r>
            </a:tbl>
          </a:graphicData>
        </a:graphic>
      </p:graphicFrame>
      <p:sp>
        <p:nvSpPr>
          <p:cNvPr id="5" name="object 5"/>
          <p:cNvSpPr txBox="1"/>
          <p:nvPr/>
        </p:nvSpPr>
        <p:spPr>
          <a:xfrm>
            <a:off x="661758" y="5196128"/>
            <a:ext cx="6400800" cy="720454"/>
          </a:xfrm>
          <a:prstGeom prst="rect">
            <a:avLst/>
          </a:prstGeom>
        </p:spPr>
        <p:txBody>
          <a:bodyPr vert="horz" wrap="square" lIns="0" tIns="0" rIns="0" bIns="0" rtlCol="0">
            <a:spAutoFit/>
          </a:bodyPr>
          <a:lstStyle/>
          <a:p>
            <a:pPr marL="12700" marR="5080">
              <a:lnSpc>
                <a:spcPct val="106100"/>
              </a:lnSpc>
            </a:pPr>
            <a:r>
              <a:rPr sz="1100" b="1" spc="-135" dirty="0">
                <a:solidFill>
                  <a:srgbClr val="231F20"/>
                </a:solidFill>
                <a:latin typeface="Arial Black"/>
                <a:cs typeface="Arial Black"/>
              </a:rPr>
              <a:t>Thank </a:t>
            </a:r>
            <a:r>
              <a:rPr sz="1100" b="1" spc="-110" dirty="0">
                <a:solidFill>
                  <a:srgbClr val="231F20"/>
                </a:solidFill>
                <a:latin typeface="Arial Black"/>
                <a:cs typeface="Arial Black"/>
              </a:rPr>
              <a:t>you! </a:t>
            </a:r>
            <a:r>
              <a:rPr sz="1100" b="1" spc="-160" dirty="0">
                <a:solidFill>
                  <a:srgbClr val="231F20"/>
                </a:solidFill>
                <a:latin typeface="Arial Black"/>
                <a:cs typeface="Arial Black"/>
              </a:rPr>
              <a:t>Please </a:t>
            </a:r>
            <a:r>
              <a:rPr sz="1100" b="1" spc="-125" dirty="0">
                <a:solidFill>
                  <a:srgbClr val="231F20"/>
                </a:solidFill>
                <a:latin typeface="Arial Black"/>
                <a:cs typeface="Arial Black"/>
              </a:rPr>
              <a:t>email </a:t>
            </a:r>
            <a:r>
              <a:rPr sz="1100" b="1" spc="-80" dirty="0">
                <a:solidFill>
                  <a:srgbClr val="231F20"/>
                </a:solidFill>
                <a:latin typeface="Arial Black"/>
                <a:cs typeface="Arial Black"/>
              </a:rPr>
              <a:t>or </a:t>
            </a:r>
            <a:r>
              <a:rPr sz="1100" b="1" spc="-110" dirty="0">
                <a:solidFill>
                  <a:srgbClr val="231F20"/>
                </a:solidFill>
                <a:latin typeface="Arial Black"/>
                <a:cs typeface="Arial Black"/>
              </a:rPr>
              <a:t>mail </a:t>
            </a:r>
            <a:r>
              <a:rPr sz="1100" b="1" spc="-100" dirty="0">
                <a:solidFill>
                  <a:srgbClr val="231F20"/>
                </a:solidFill>
                <a:latin typeface="Arial Black"/>
                <a:cs typeface="Arial Black"/>
              </a:rPr>
              <a:t>your </a:t>
            </a:r>
            <a:r>
              <a:rPr sz="1100" b="1" spc="-95" dirty="0">
                <a:solidFill>
                  <a:srgbClr val="231F20"/>
                </a:solidFill>
                <a:latin typeface="Arial Black"/>
                <a:cs typeface="Arial Black"/>
              </a:rPr>
              <a:t>report </a:t>
            </a:r>
            <a:r>
              <a:rPr sz="1100" b="1" spc="-125" dirty="0">
                <a:solidFill>
                  <a:srgbClr val="231F20"/>
                </a:solidFill>
                <a:latin typeface="Arial Black"/>
                <a:cs typeface="Arial Black"/>
              </a:rPr>
              <a:t>to </a:t>
            </a:r>
            <a:r>
              <a:rPr sz="1100" b="1" spc="-130" dirty="0">
                <a:solidFill>
                  <a:srgbClr val="231F20"/>
                </a:solidFill>
                <a:latin typeface="Arial Black"/>
                <a:cs typeface="Arial Black"/>
              </a:rPr>
              <a:t>Linnea </a:t>
            </a:r>
            <a:r>
              <a:rPr sz="1100" b="1" spc="-125" dirty="0">
                <a:solidFill>
                  <a:srgbClr val="231F20"/>
                </a:solidFill>
                <a:latin typeface="Arial Black"/>
                <a:cs typeface="Arial Black"/>
              </a:rPr>
              <a:t>Michaels, </a:t>
            </a:r>
            <a:r>
              <a:rPr sz="1100" b="1" spc="-105" dirty="0" smtClean="0">
                <a:solidFill>
                  <a:srgbClr val="231F20"/>
                </a:solidFill>
                <a:latin typeface="Arial Black"/>
                <a:cs typeface="Arial Black"/>
                <a:hlinkClick r:id="rId2"/>
              </a:rPr>
              <a:t>linnea@firstcandle.org</a:t>
            </a:r>
            <a:r>
              <a:rPr sz="1100" b="1" spc="-105" dirty="0">
                <a:solidFill>
                  <a:srgbClr val="231F20"/>
                </a:solidFill>
                <a:latin typeface="Arial Black"/>
                <a:cs typeface="Arial Black"/>
                <a:hlinkClick r:id="rId2"/>
              </a:rPr>
              <a:t>,</a:t>
            </a:r>
            <a:r>
              <a:rPr sz="1100" b="1" spc="-105" dirty="0">
                <a:solidFill>
                  <a:srgbClr val="231F20"/>
                </a:solidFill>
                <a:latin typeface="Arial Black"/>
                <a:cs typeface="Arial Black"/>
              </a:rPr>
              <a:t> </a:t>
            </a:r>
            <a:r>
              <a:rPr sz="1100" b="1" spc="-80" dirty="0" smtClean="0">
                <a:solidFill>
                  <a:srgbClr val="231F20"/>
                </a:solidFill>
                <a:latin typeface="Arial Black"/>
                <a:cs typeface="Arial Black"/>
              </a:rPr>
              <a:t>or</a:t>
            </a:r>
            <a:r>
              <a:rPr lang="en-US" sz="1100" b="1" spc="-80" dirty="0" smtClean="0">
                <a:solidFill>
                  <a:srgbClr val="231F20"/>
                </a:solidFill>
                <a:latin typeface="Arial Black"/>
                <a:cs typeface="Arial Black"/>
              </a:rPr>
              <a:t> </a:t>
            </a:r>
            <a:r>
              <a:rPr sz="1100" b="1" spc="-90" dirty="0" smtClean="0">
                <a:solidFill>
                  <a:srgbClr val="231F20"/>
                </a:solidFill>
                <a:latin typeface="Arial Black"/>
                <a:cs typeface="Arial Black"/>
              </a:rPr>
              <a:t>First </a:t>
            </a:r>
            <a:r>
              <a:rPr sz="1100" b="1" spc="-120" dirty="0">
                <a:solidFill>
                  <a:srgbClr val="231F20"/>
                </a:solidFill>
                <a:latin typeface="Arial Black"/>
                <a:cs typeface="Arial Black"/>
              </a:rPr>
              <a:t>Candle,  </a:t>
            </a:r>
            <a:r>
              <a:rPr lang="en-US" sz="1100" b="1" spc="-120" dirty="0" smtClean="0">
                <a:solidFill>
                  <a:srgbClr val="231F20"/>
                </a:solidFill>
                <a:latin typeface="Arial Black"/>
                <a:cs typeface="Arial Black"/>
              </a:rPr>
              <a:t>4</a:t>
            </a:r>
            <a:r>
              <a:rPr sz="1100" b="1" spc="-114" dirty="0" smtClean="0">
                <a:solidFill>
                  <a:srgbClr val="231F20"/>
                </a:solidFill>
                <a:latin typeface="Arial Black"/>
                <a:cs typeface="Arial Black"/>
              </a:rPr>
              <a:t>9 </a:t>
            </a:r>
            <a:r>
              <a:rPr lang="en-US" sz="1100" b="1" spc="-114" dirty="0" smtClean="0">
                <a:solidFill>
                  <a:srgbClr val="231F20"/>
                </a:solidFill>
                <a:latin typeface="Arial Black"/>
                <a:cs typeface="Arial Black"/>
              </a:rPr>
              <a:t>Locust Ave., Suite 104, New Canaan, CT, 06840, </a:t>
            </a:r>
            <a:r>
              <a:rPr sz="1100" b="1" spc="-114" dirty="0" smtClean="0">
                <a:solidFill>
                  <a:srgbClr val="231F20"/>
                </a:solidFill>
                <a:latin typeface="Arial Black"/>
                <a:cs typeface="Arial Black"/>
              </a:rPr>
              <a:t>attention </a:t>
            </a:r>
            <a:r>
              <a:rPr lang="en-US" sz="1100" b="1" spc="-125" dirty="0" smtClean="0">
                <a:solidFill>
                  <a:srgbClr val="231F20"/>
                </a:solidFill>
                <a:latin typeface="Arial Black"/>
                <a:cs typeface="Arial Black"/>
              </a:rPr>
              <a:t>Tori Brown</a:t>
            </a:r>
            <a:r>
              <a:rPr sz="1100" b="1" spc="-125" dirty="0" smtClean="0">
                <a:solidFill>
                  <a:srgbClr val="231F20"/>
                </a:solidFill>
                <a:latin typeface="Arial Black"/>
                <a:cs typeface="Arial Black"/>
              </a:rPr>
              <a:t>.</a:t>
            </a:r>
            <a:endParaRPr sz="1100" dirty="0">
              <a:latin typeface="Arial Black"/>
              <a:cs typeface="Arial Black"/>
            </a:endParaRPr>
          </a:p>
          <a:p>
            <a:pPr>
              <a:lnSpc>
                <a:spcPct val="100000"/>
              </a:lnSpc>
              <a:spcBef>
                <a:spcPts val="40"/>
              </a:spcBef>
            </a:pPr>
            <a:endParaRPr sz="1250" dirty="0">
              <a:latin typeface="Times New Roman"/>
              <a:cs typeface="Times New Roman"/>
            </a:endParaRPr>
          </a:p>
          <a:p>
            <a:pPr marL="12700">
              <a:lnSpc>
                <a:spcPct val="100000"/>
              </a:lnSpc>
            </a:pPr>
            <a:r>
              <a:rPr sz="1100" b="1" spc="-195" dirty="0">
                <a:solidFill>
                  <a:srgbClr val="231F20"/>
                </a:solidFill>
                <a:latin typeface="Arial Black"/>
                <a:cs typeface="Arial Black"/>
              </a:rPr>
              <a:t>Be </a:t>
            </a:r>
            <a:r>
              <a:rPr sz="1100" b="1" spc="-130" dirty="0">
                <a:solidFill>
                  <a:srgbClr val="231F20"/>
                </a:solidFill>
                <a:latin typeface="Arial Black"/>
                <a:cs typeface="Arial Black"/>
              </a:rPr>
              <a:t>sure </a:t>
            </a:r>
            <a:r>
              <a:rPr sz="1100" b="1" spc="-125" dirty="0">
                <a:solidFill>
                  <a:srgbClr val="231F20"/>
                </a:solidFill>
                <a:latin typeface="Arial Black"/>
                <a:cs typeface="Arial Black"/>
              </a:rPr>
              <a:t>to </a:t>
            </a:r>
            <a:r>
              <a:rPr sz="1100" b="1" spc="-114" dirty="0">
                <a:solidFill>
                  <a:srgbClr val="231F20"/>
                </a:solidFill>
                <a:latin typeface="Arial Black"/>
                <a:cs typeface="Arial Black"/>
              </a:rPr>
              <a:t>include </a:t>
            </a:r>
            <a:r>
              <a:rPr sz="1100" b="1" spc="-90" dirty="0">
                <a:solidFill>
                  <a:srgbClr val="231F20"/>
                </a:solidFill>
                <a:latin typeface="Arial Black"/>
                <a:cs typeface="Arial Black"/>
              </a:rPr>
              <a:t>all </a:t>
            </a:r>
            <a:r>
              <a:rPr sz="1100" b="1" spc="-120" dirty="0">
                <a:solidFill>
                  <a:srgbClr val="231F20"/>
                </a:solidFill>
                <a:latin typeface="Arial Black"/>
                <a:cs typeface="Arial Black"/>
              </a:rPr>
              <a:t>outstanding </a:t>
            </a:r>
            <a:r>
              <a:rPr sz="1100" b="1" spc="-165" dirty="0">
                <a:solidFill>
                  <a:srgbClr val="231F20"/>
                </a:solidFill>
                <a:latin typeface="Arial Black"/>
                <a:cs typeface="Arial Black"/>
              </a:rPr>
              <a:t>checks </a:t>
            </a:r>
            <a:r>
              <a:rPr sz="1100" b="1" spc="-140" dirty="0">
                <a:solidFill>
                  <a:srgbClr val="231F20"/>
                </a:solidFill>
                <a:latin typeface="Arial Black"/>
                <a:cs typeface="Arial Black"/>
              </a:rPr>
              <a:t>and names/addresses </a:t>
            </a:r>
            <a:r>
              <a:rPr sz="1100" b="1" spc="-100" dirty="0">
                <a:solidFill>
                  <a:srgbClr val="231F20"/>
                </a:solidFill>
                <a:latin typeface="Arial Black"/>
                <a:cs typeface="Arial Black"/>
              </a:rPr>
              <a:t>of </a:t>
            </a:r>
            <a:r>
              <a:rPr sz="1100" b="1" spc="-145" dirty="0">
                <a:solidFill>
                  <a:srgbClr val="231F20"/>
                </a:solidFill>
                <a:latin typeface="Arial Black"/>
                <a:cs typeface="Arial Black"/>
              </a:rPr>
              <a:t>those </a:t>
            </a:r>
            <a:r>
              <a:rPr sz="1100" b="1" spc="-125" dirty="0">
                <a:solidFill>
                  <a:srgbClr val="231F20"/>
                </a:solidFill>
                <a:latin typeface="Arial Black"/>
                <a:cs typeface="Arial Black"/>
              </a:rPr>
              <a:t>you </a:t>
            </a:r>
            <a:r>
              <a:rPr sz="1100" b="1" spc="-135" dirty="0">
                <a:solidFill>
                  <a:srgbClr val="231F20"/>
                </a:solidFill>
                <a:latin typeface="Arial Black"/>
                <a:cs typeface="Arial Black"/>
              </a:rPr>
              <a:t>would </a:t>
            </a:r>
            <a:r>
              <a:rPr sz="1100" b="1" spc="-100" dirty="0">
                <a:solidFill>
                  <a:srgbClr val="231F20"/>
                </a:solidFill>
                <a:latin typeface="Arial Black"/>
                <a:cs typeface="Arial Black"/>
              </a:rPr>
              <a:t>like</a:t>
            </a:r>
            <a:r>
              <a:rPr sz="1100" b="1" spc="105" dirty="0">
                <a:solidFill>
                  <a:srgbClr val="231F20"/>
                </a:solidFill>
                <a:latin typeface="Arial Black"/>
                <a:cs typeface="Arial Black"/>
              </a:rPr>
              <a:t> </a:t>
            </a:r>
            <a:r>
              <a:rPr sz="1100" b="1" spc="-130" dirty="0">
                <a:solidFill>
                  <a:srgbClr val="231F20"/>
                </a:solidFill>
                <a:latin typeface="Arial Black"/>
                <a:cs typeface="Arial Black"/>
              </a:rPr>
              <a:t>thanked.</a:t>
            </a:r>
            <a:endParaRPr sz="1100" dirty="0">
              <a:latin typeface="Arial Black"/>
              <a:cs typeface="Arial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15900" y="9715500"/>
            <a:ext cx="1755775" cy="159385"/>
          </a:xfrm>
          <a:prstGeom prst="rect">
            <a:avLst/>
          </a:prstGeom>
        </p:spPr>
        <p:txBody>
          <a:bodyPr vert="horz" wrap="square" lIns="0" tIns="0" rIns="0" bIns="0" rtlCol="0">
            <a:spAutoFit/>
          </a:bodyPr>
          <a:lstStyle/>
          <a:p>
            <a:pPr marL="12700">
              <a:lnSpc>
                <a:spcPct val="100000"/>
              </a:lnSpc>
            </a:pPr>
            <a:r>
              <a:rPr sz="900" spc="-5" dirty="0">
                <a:solidFill>
                  <a:srgbClr val="231F20"/>
                </a:solidFill>
                <a:latin typeface="Palatino Linotype"/>
                <a:cs typeface="Palatino Linotype"/>
              </a:rPr>
              <a:t>2   </a:t>
            </a:r>
            <a:r>
              <a:rPr sz="800" i="1" spc="5" dirty="0">
                <a:solidFill>
                  <a:srgbClr val="231F20"/>
                </a:solidFill>
                <a:latin typeface="Arial"/>
                <a:cs typeface="Arial"/>
              </a:rPr>
              <a:t>|  </a:t>
            </a:r>
            <a:r>
              <a:rPr sz="800" i="1" spc="-20" dirty="0">
                <a:solidFill>
                  <a:srgbClr val="231F20"/>
                </a:solidFill>
                <a:latin typeface="Arial"/>
                <a:cs typeface="Arial"/>
              </a:rPr>
              <a:t>How-To </a:t>
            </a:r>
            <a:r>
              <a:rPr sz="800" i="1" dirty="0">
                <a:solidFill>
                  <a:srgbClr val="231F20"/>
                </a:solidFill>
                <a:latin typeface="Arial"/>
                <a:cs typeface="Arial"/>
              </a:rPr>
              <a:t>Guide </a:t>
            </a:r>
            <a:r>
              <a:rPr sz="800" i="1" spc="15" dirty="0">
                <a:solidFill>
                  <a:srgbClr val="231F20"/>
                </a:solidFill>
                <a:latin typeface="Arial"/>
                <a:cs typeface="Arial"/>
              </a:rPr>
              <a:t>for </a:t>
            </a:r>
            <a:r>
              <a:rPr sz="800" i="1" dirty="0">
                <a:solidFill>
                  <a:srgbClr val="231F20"/>
                </a:solidFill>
                <a:latin typeface="Arial"/>
                <a:cs typeface="Arial"/>
              </a:rPr>
              <a:t>Special</a:t>
            </a:r>
            <a:r>
              <a:rPr sz="800" i="1" spc="5" dirty="0">
                <a:solidFill>
                  <a:srgbClr val="231F20"/>
                </a:solidFill>
                <a:latin typeface="Arial"/>
                <a:cs typeface="Arial"/>
              </a:rPr>
              <a:t> </a:t>
            </a:r>
            <a:r>
              <a:rPr sz="800" i="1" spc="-15" dirty="0">
                <a:solidFill>
                  <a:srgbClr val="231F20"/>
                </a:solidFill>
                <a:latin typeface="Arial"/>
                <a:cs typeface="Arial"/>
              </a:rPr>
              <a:t>Events</a:t>
            </a:r>
            <a:endParaRPr sz="800">
              <a:latin typeface="Arial"/>
              <a:cs typeface="Arial"/>
            </a:endParaRPr>
          </a:p>
        </p:txBody>
      </p:sp>
      <p:sp>
        <p:nvSpPr>
          <p:cNvPr id="4" name="object 4"/>
          <p:cNvSpPr txBox="1"/>
          <p:nvPr/>
        </p:nvSpPr>
        <p:spPr>
          <a:xfrm>
            <a:off x="685800" y="838200"/>
            <a:ext cx="5765800" cy="8068747"/>
          </a:xfrm>
          <a:prstGeom prst="rect">
            <a:avLst/>
          </a:prstGeom>
        </p:spPr>
        <p:txBody>
          <a:bodyPr vert="horz" wrap="square" lIns="0" tIns="0" rIns="0" bIns="0" rtlCol="0">
            <a:spAutoFit/>
          </a:bodyPr>
          <a:lstStyle/>
          <a:p>
            <a:pPr marR="3982085" algn="ctr">
              <a:lnSpc>
                <a:spcPct val="100000"/>
              </a:lnSpc>
            </a:pPr>
            <a:r>
              <a:rPr sz="1800" b="1" spc="-85" dirty="0">
                <a:solidFill>
                  <a:srgbClr val="1568AF"/>
                </a:solidFill>
                <a:latin typeface="Palatino Linotype"/>
                <a:cs typeface="Palatino Linotype"/>
              </a:rPr>
              <a:t>Table </a:t>
            </a:r>
            <a:r>
              <a:rPr sz="1800" b="1" spc="-80" dirty="0">
                <a:solidFill>
                  <a:srgbClr val="1568AF"/>
                </a:solidFill>
                <a:latin typeface="Palatino Linotype"/>
                <a:cs typeface="Palatino Linotype"/>
              </a:rPr>
              <a:t>of</a:t>
            </a:r>
            <a:r>
              <a:rPr sz="1800" b="1" spc="-90" dirty="0">
                <a:solidFill>
                  <a:srgbClr val="1568AF"/>
                </a:solidFill>
                <a:latin typeface="Palatino Linotype"/>
                <a:cs typeface="Palatino Linotype"/>
              </a:rPr>
              <a:t> </a:t>
            </a:r>
            <a:r>
              <a:rPr sz="1800" b="1" spc="-35" dirty="0">
                <a:solidFill>
                  <a:srgbClr val="1568AF"/>
                </a:solidFill>
                <a:latin typeface="Palatino Linotype"/>
                <a:cs typeface="Palatino Linotype"/>
              </a:rPr>
              <a:t>Contents</a:t>
            </a:r>
            <a:endParaRPr sz="1800" dirty="0">
              <a:latin typeface="Palatino Linotype"/>
              <a:cs typeface="Palatino Linotype"/>
            </a:endParaRPr>
          </a:p>
          <a:p>
            <a:pPr marL="298450" marR="5080" algn="r">
              <a:lnSpc>
                <a:spcPct val="173600"/>
              </a:lnSpc>
              <a:spcBef>
                <a:spcPts val="980"/>
              </a:spcBef>
              <a:tabLst>
                <a:tab pos="5500370" algn="l"/>
                <a:tab pos="5671820" algn="l"/>
              </a:tabLst>
            </a:pPr>
            <a:r>
              <a:rPr sz="1200" spc="-30" dirty="0">
                <a:solidFill>
                  <a:srgbClr val="231F20"/>
                </a:solidFill>
                <a:latin typeface="Palatino Linotype"/>
                <a:cs typeface="Palatino Linotype"/>
              </a:rPr>
              <a:t>W</a:t>
            </a:r>
            <a:r>
              <a:rPr sz="1200" spc="-40" dirty="0">
                <a:solidFill>
                  <a:srgbClr val="231F20"/>
                </a:solidFill>
                <a:latin typeface="Palatino Linotype"/>
                <a:cs typeface="Palatino Linotype"/>
              </a:rPr>
              <a:t>h</a:t>
            </a:r>
            <a:r>
              <a:rPr sz="1200" spc="-55" dirty="0">
                <a:solidFill>
                  <a:srgbClr val="231F20"/>
                </a:solidFill>
                <a:latin typeface="Palatino Linotype"/>
                <a:cs typeface="Palatino Linotype"/>
              </a:rPr>
              <a:t>y</a:t>
            </a:r>
            <a:r>
              <a:rPr sz="1200" spc="-30" dirty="0">
                <a:solidFill>
                  <a:srgbClr val="231F20"/>
                </a:solidFill>
                <a:latin typeface="Palatino Linotype"/>
                <a:cs typeface="Palatino Linotype"/>
              </a:rPr>
              <a:t> </a:t>
            </a:r>
            <a:r>
              <a:rPr sz="1200" spc="-15" dirty="0" smtClean="0">
                <a:solidFill>
                  <a:srgbClr val="231F20"/>
                </a:solidFill>
                <a:latin typeface="Palatino Linotype"/>
                <a:cs typeface="Palatino Linotype"/>
              </a:rPr>
              <a:t>F</a:t>
            </a:r>
            <a:r>
              <a:rPr sz="1200" spc="-10" dirty="0" smtClean="0">
                <a:solidFill>
                  <a:srgbClr val="231F20"/>
                </a:solidFill>
                <a:latin typeface="Palatino Linotype"/>
                <a:cs typeface="Palatino Linotype"/>
              </a:rPr>
              <a:t>i</a:t>
            </a:r>
            <a:r>
              <a:rPr sz="1200" spc="-20" dirty="0" smtClean="0">
                <a:solidFill>
                  <a:srgbClr val="231F20"/>
                </a:solidFill>
                <a:latin typeface="Palatino Linotype"/>
                <a:cs typeface="Palatino Linotype"/>
              </a:rPr>
              <a:t>r</a:t>
            </a:r>
            <a:r>
              <a:rPr sz="1200" spc="10" dirty="0" smtClean="0">
                <a:solidFill>
                  <a:srgbClr val="231F20"/>
                </a:solidFill>
                <a:latin typeface="Palatino Linotype"/>
                <a:cs typeface="Palatino Linotype"/>
              </a:rPr>
              <a:t>st</a:t>
            </a:r>
            <a:r>
              <a:rPr sz="1200" spc="-30" dirty="0" smtClean="0">
                <a:solidFill>
                  <a:srgbClr val="231F20"/>
                </a:solidFill>
                <a:latin typeface="Palatino Linotype"/>
                <a:cs typeface="Palatino Linotype"/>
              </a:rPr>
              <a:t> </a:t>
            </a:r>
            <a:r>
              <a:rPr sz="1200" spc="-45" dirty="0" smtClean="0">
                <a:solidFill>
                  <a:srgbClr val="231F20"/>
                </a:solidFill>
                <a:latin typeface="Palatino Linotype"/>
                <a:cs typeface="Palatino Linotype"/>
              </a:rPr>
              <a:t>C</a:t>
            </a:r>
            <a:r>
              <a:rPr sz="1200" spc="-15" dirty="0" smtClean="0">
                <a:solidFill>
                  <a:srgbClr val="231F20"/>
                </a:solidFill>
                <a:latin typeface="Palatino Linotype"/>
                <a:cs typeface="Palatino Linotype"/>
              </a:rPr>
              <a:t>a</a:t>
            </a:r>
            <a:r>
              <a:rPr sz="1200" spc="-35" dirty="0" smtClean="0">
                <a:solidFill>
                  <a:srgbClr val="231F20"/>
                </a:solidFill>
                <a:latin typeface="Palatino Linotype"/>
                <a:cs typeface="Palatino Linotype"/>
              </a:rPr>
              <a:t>n</a:t>
            </a:r>
            <a:r>
              <a:rPr sz="1200" spc="-30" dirty="0" smtClean="0">
                <a:solidFill>
                  <a:srgbClr val="231F20"/>
                </a:solidFill>
                <a:latin typeface="Palatino Linotype"/>
                <a:cs typeface="Palatino Linotype"/>
              </a:rPr>
              <a:t>dl</a:t>
            </a:r>
            <a:r>
              <a:rPr sz="1200" spc="-45" dirty="0" smtClean="0">
                <a:solidFill>
                  <a:srgbClr val="231F20"/>
                </a:solidFill>
                <a:latin typeface="Palatino Linotype"/>
                <a:cs typeface="Palatino Linotype"/>
              </a:rPr>
              <a:t>e</a:t>
            </a:r>
            <a:r>
              <a:rPr sz="1200" dirty="0">
                <a:solidFill>
                  <a:srgbClr val="231F20"/>
                </a:solidFill>
                <a:latin typeface="Palatino Linotype"/>
                <a:cs typeface="Palatino Linotype"/>
              </a:rPr>
              <a:t>?</a:t>
            </a:r>
            <a:r>
              <a:rPr sz="1200" spc="-30" dirty="0">
                <a:solidFill>
                  <a:srgbClr val="231F20"/>
                </a:solidFill>
                <a:latin typeface="Palatino Linotype"/>
                <a:cs typeface="Palatino Linotype"/>
              </a:rPr>
              <a:t> </a:t>
            </a:r>
            <a:r>
              <a:rPr sz="1200" dirty="0">
                <a:solidFill>
                  <a:srgbClr val="231F20"/>
                </a:solidFill>
                <a:latin typeface="Palatino Linotype"/>
                <a:cs typeface="Palatino Linotype"/>
              </a:rPr>
              <a:t>		</a:t>
            </a:r>
            <a:r>
              <a:rPr sz="1200" spc="-254" dirty="0">
                <a:solidFill>
                  <a:srgbClr val="231F20"/>
                </a:solidFill>
                <a:latin typeface="Palatino Linotype"/>
                <a:cs typeface="Palatino Linotype"/>
              </a:rPr>
              <a:t> </a:t>
            </a:r>
            <a:r>
              <a:rPr sz="1200" spc="-10" dirty="0">
                <a:solidFill>
                  <a:srgbClr val="231F20"/>
                </a:solidFill>
                <a:latin typeface="Palatino Linotype"/>
                <a:cs typeface="Palatino Linotype"/>
              </a:rPr>
              <a:t>3  </a:t>
            </a:r>
            <a:r>
              <a:rPr sz="1200" spc="-30" dirty="0">
                <a:solidFill>
                  <a:srgbClr val="231F20"/>
                </a:solidFill>
                <a:latin typeface="Palatino Linotype"/>
                <a:cs typeface="Palatino Linotype"/>
              </a:rPr>
              <a:t>W</a:t>
            </a:r>
            <a:r>
              <a:rPr sz="1200" spc="-35" dirty="0">
                <a:solidFill>
                  <a:srgbClr val="231F20"/>
                </a:solidFill>
                <a:latin typeface="Palatino Linotype"/>
                <a:cs typeface="Palatino Linotype"/>
              </a:rPr>
              <a:t>h</a:t>
            </a:r>
            <a:r>
              <a:rPr sz="1200" spc="-5" dirty="0">
                <a:solidFill>
                  <a:srgbClr val="231F20"/>
                </a:solidFill>
                <a:latin typeface="Palatino Linotype"/>
                <a:cs typeface="Palatino Linotype"/>
              </a:rPr>
              <a:t>at</a:t>
            </a:r>
            <a:r>
              <a:rPr sz="1200" spc="-30" dirty="0">
                <a:solidFill>
                  <a:srgbClr val="231F20"/>
                </a:solidFill>
                <a:latin typeface="Palatino Linotype"/>
                <a:cs typeface="Palatino Linotype"/>
              </a:rPr>
              <a:t> </a:t>
            </a:r>
            <a:r>
              <a:rPr sz="1200" spc="-45" dirty="0">
                <a:solidFill>
                  <a:srgbClr val="231F20"/>
                </a:solidFill>
                <a:latin typeface="Palatino Linotype"/>
                <a:cs typeface="Palatino Linotype"/>
              </a:rPr>
              <a:t>T</a:t>
            </a:r>
            <a:r>
              <a:rPr sz="1200" spc="-70" dirty="0">
                <a:solidFill>
                  <a:srgbClr val="231F20"/>
                </a:solidFill>
                <a:latin typeface="Palatino Linotype"/>
                <a:cs typeface="Palatino Linotype"/>
              </a:rPr>
              <a:t>y</a:t>
            </a:r>
            <a:r>
              <a:rPr sz="1200" spc="-25" dirty="0">
                <a:solidFill>
                  <a:srgbClr val="231F20"/>
                </a:solidFill>
                <a:latin typeface="Palatino Linotype"/>
                <a:cs typeface="Palatino Linotype"/>
              </a:rPr>
              <a:t>pe</a:t>
            </a:r>
            <a:r>
              <a:rPr sz="1200" spc="-30" dirty="0">
                <a:solidFill>
                  <a:srgbClr val="231F20"/>
                </a:solidFill>
                <a:latin typeface="Palatino Linotype"/>
                <a:cs typeface="Palatino Linotype"/>
              </a:rPr>
              <a:t> </a:t>
            </a:r>
            <a:r>
              <a:rPr sz="1200" spc="-25" dirty="0">
                <a:solidFill>
                  <a:srgbClr val="231F20"/>
                </a:solidFill>
                <a:latin typeface="Palatino Linotype"/>
                <a:cs typeface="Palatino Linotype"/>
              </a:rPr>
              <a:t>of</a:t>
            </a:r>
            <a:r>
              <a:rPr sz="1200" spc="-30" dirty="0">
                <a:solidFill>
                  <a:srgbClr val="231F20"/>
                </a:solidFill>
                <a:latin typeface="Palatino Linotype"/>
                <a:cs typeface="Palatino Linotype"/>
              </a:rPr>
              <a:t> </a:t>
            </a:r>
            <a:r>
              <a:rPr sz="1200" spc="-65" dirty="0">
                <a:solidFill>
                  <a:srgbClr val="231F20"/>
                </a:solidFill>
                <a:latin typeface="Palatino Linotype"/>
                <a:cs typeface="Palatino Linotype"/>
              </a:rPr>
              <a:t>E</a:t>
            </a:r>
            <a:r>
              <a:rPr sz="1200" spc="-80" dirty="0">
                <a:solidFill>
                  <a:srgbClr val="231F20"/>
                </a:solidFill>
                <a:latin typeface="Palatino Linotype"/>
                <a:cs typeface="Palatino Linotype"/>
              </a:rPr>
              <a:t>v</a:t>
            </a:r>
            <a:r>
              <a:rPr sz="1200" spc="-5" dirty="0">
                <a:solidFill>
                  <a:srgbClr val="231F20"/>
                </a:solidFill>
                <a:latin typeface="Palatino Linotype"/>
                <a:cs typeface="Palatino Linotype"/>
              </a:rPr>
              <a:t>ent</a:t>
            </a:r>
            <a:r>
              <a:rPr sz="1200" spc="-30" dirty="0">
                <a:solidFill>
                  <a:srgbClr val="231F20"/>
                </a:solidFill>
                <a:latin typeface="Palatino Linotype"/>
                <a:cs typeface="Palatino Linotype"/>
              </a:rPr>
              <a:t> </a:t>
            </a:r>
            <a:r>
              <a:rPr sz="1200" spc="-20" dirty="0">
                <a:solidFill>
                  <a:srgbClr val="231F20"/>
                </a:solidFill>
                <a:latin typeface="Palatino Linotype"/>
                <a:cs typeface="Palatino Linotype"/>
              </a:rPr>
              <a:t>i</a:t>
            </a:r>
            <a:r>
              <a:rPr sz="1200" spc="15" dirty="0">
                <a:solidFill>
                  <a:srgbClr val="231F20"/>
                </a:solidFill>
                <a:latin typeface="Palatino Linotype"/>
                <a:cs typeface="Palatino Linotype"/>
              </a:rPr>
              <a:t>s</a:t>
            </a:r>
            <a:r>
              <a:rPr sz="1200" spc="-30" dirty="0">
                <a:solidFill>
                  <a:srgbClr val="231F20"/>
                </a:solidFill>
                <a:latin typeface="Palatino Linotype"/>
                <a:cs typeface="Palatino Linotype"/>
              </a:rPr>
              <a:t> </a:t>
            </a:r>
            <a:r>
              <a:rPr sz="1200" spc="-20" dirty="0">
                <a:solidFill>
                  <a:srgbClr val="231F20"/>
                </a:solidFill>
                <a:latin typeface="Palatino Linotype"/>
                <a:cs typeface="Palatino Linotype"/>
              </a:rPr>
              <a:t>Right</a:t>
            </a:r>
            <a:r>
              <a:rPr sz="1200" spc="-30" dirty="0">
                <a:solidFill>
                  <a:srgbClr val="231F20"/>
                </a:solidFill>
                <a:latin typeface="Palatino Linotype"/>
                <a:cs typeface="Palatino Linotype"/>
              </a:rPr>
              <a:t> </a:t>
            </a:r>
            <a:r>
              <a:rPr sz="1200" spc="-40" dirty="0">
                <a:solidFill>
                  <a:srgbClr val="231F20"/>
                </a:solidFill>
                <a:latin typeface="Palatino Linotype"/>
                <a:cs typeface="Palatino Linotype"/>
              </a:rPr>
              <a:t>f</a:t>
            </a:r>
            <a:r>
              <a:rPr sz="1200" spc="-25" dirty="0">
                <a:solidFill>
                  <a:srgbClr val="231F20"/>
                </a:solidFill>
                <a:latin typeface="Palatino Linotype"/>
                <a:cs typeface="Palatino Linotype"/>
              </a:rPr>
              <a:t>or</a:t>
            </a:r>
            <a:r>
              <a:rPr sz="1200" spc="-30" dirty="0">
                <a:solidFill>
                  <a:srgbClr val="231F20"/>
                </a:solidFill>
                <a:latin typeface="Palatino Linotype"/>
                <a:cs typeface="Palatino Linotype"/>
              </a:rPr>
              <a:t> </a:t>
            </a:r>
            <a:r>
              <a:rPr sz="1200" spc="-114" dirty="0">
                <a:solidFill>
                  <a:srgbClr val="231F20"/>
                </a:solidFill>
                <a:latin typeface="Palatino Linotype"/>
                <a:cs typeface="Palatino Linotype"/>
              </a:rPr>
              <a:t>Y</a:t>
            </a:r>
            <a:r>
              <a:rPr sz="1200" spc="-40" dirty="0">
                <a:solidFill>
                  <a:srgbClr val="231F20"/>
                </a:solidFill>
                <a:latin typeface="Palatino Linotype"/>
                <a:cs typeface="Palatino Linotype"/>
              </a:rPr>
              <a:t>o</a:t>
            </a:r>
            <a:r>
              <a:rPr sz="1200" spc="-60" dirty="0">
                <a:solidFill>
                  <a:srgbClr val="231F20"/>
                </a:solidFill>
                <a:latin typeface="Palatino Linotype"/>
                <a:cs typeface="Palatino Linotype"/>
              </a:rPr>
              <a:t>u</a:t>
            </a:r>
            <a:r>
              <a:rPr sz="1200" spc="-30" dirty="0">
                <a:solidFill>
                  <a:srgbClr val="231F20"/>
                </a:solidFill>
                <a:latin typeface="Palatino Linotype"/>
                <a:cs typeface="Palatino Linotype"/>
              </a:rPr>
              <a:t> </a:t>
            </a:r>
            <a:r>
              <a:rPr sz="1200" dirty="0">
                <a:solidFill>
                  <a:srgbClr val="231F20"/>
                </a:solidFill>
                <a:latin typeface="Palatino Linotype"/>
                <a:cs typeface="Palatino Linotype"/>
              </a:rPr>
              <a:t>		</a:t>
            </a:r>
            <a:r>
              <a:rPr sz="1200" spc="-254" dirty="0">
                <a:solidFill>
                  <a:srgbClr val="231F20"/>
                </a:solidFill>
                <a:latin typeface="Palatino Linotype"/>
                <a:cs typeface="Palatino Linotype"/>
              </a:rPr>
              <a:t> </a:t>
            </a:r>
            <a:r>
              <a:rPr sz="1200" spc="-10" dirty="0">
                <a:solidFill>
                  <a:srgbClr val="231F20"/>
                </a:solidFill>
                <a:latin typeface="Palatino Linotype"/>
                <a:cs typeface="Palatino Linotype"/>
              </a:rPr>
              <a:t>3  </a:t>
            </a:r>
            <a:r>
              <a:rPr sz="1200" spc="-30" dirty="0">
                <a:solidFill>
                  <a:srgbClr val="231F20"/>
                </a:solidFill>
                <a:latin typeface="Palatino Linotype"/>
                <a:cs typeface="Palatino Linotype"/>
              </a:rPr>
              <a:t>W</a:t>
            </a:r>
            <a:r>
              <a:rPr sz="1200" spc="-35" dirty="0">
                <a:solidFill>
                  <a:srgbClr val="231F20"/>
                </a:solidFill>
                <a:latin typeface="Palatino Linotype"/>
                <a:cs typeface="Palatino Linotype"/>
              </a:rPr>
              <a:t>h</a:t>
            </a:r>
            <a:r>
              <a:rPr sz="1200" spc="-5" dirty="0">
                <a:solidFill>
                  <a:srgbClr val="231F20"/>
                </a:solidFill>
                <a:latin typeface="Palatino Linotype"/>
                <a:cs typeface="Palatino Linotype"/>
              </a:rPr>
              <a:t>at</a:t>
            </a:r>
            <a:r>
              <a:rPr sz="1200" spc="-30" dirty="0">
                <a:solidFill>
                  <a:srgbClr val="231F20"/>
                </a:solidFill>
                <a:latin typeface="Palatino Linotype"/>
                <a:cs typeface="Palatino Linotype"/>
              </a:rPr>
              <a:t> </a:t>
            </a:r>
            <a:r>
              <a:rPr sz="1200" spc="-15" dirty="0">
                <a:solidFill>
                  <a:srgbClr val="231F20"/>
                </a:solidFill>
                <a:latin typeface="Palatino Linotype"/>
                <a:cs typeface="Palatino Linotype"/>
              </a:rPr>
              <a:t>F</a:t>
            </a:r>
            <a:r>
              <a:rPr sz="1200" spc="-10" dirty="0">
                <a:solidFill>
                  <a:srgbClr val="231F20"/>
                </a:solidFill>
                <a:latin typeface="Palatino Linotype"/>
                <a:cs typeface="Palatino Linotype"/>
              </a:rPr>
              <a:t>i</a:t>
            </a:r>
            <a:r>
              <a:rPr sz="1200" spc="-20" dirty="0">
                <a:solidFill>
                  <a:srgbClr val="231F20"/>
                </a:solidFill>
                <a:latin typeface="Palatino Linotype"/>
                <a:cs typeface="Palatino Linotype"/>
              </a:rPr>
              <a:t>r</a:t>
            </a:r>
            <a:r>
              <a:rPr sz="1200" spc="10" dirty="0">
                <a:solidFill>
                  <a:srgbClr val="231F20"/>
                </a:solidFill>
                <a:latin typeface="Palatino Linotype"/>
                <a:cs typeface="Palatino Linotype"/>
              </a:rPr>
              <a:t>st</a:t>
            </a:r>
            <a:r>
              <a:rPr sz="1200" spc="-30" dirty="0">
                <a:solidFill>
                  <a:srgbClr val="231F20"/>
                </a:solidFill>
                <a:latin typeface="Palatino Linotype"/>
                <a:cs typeface="Palatino Linotype"/>
              </a:rPr>
              <a:t> </a:t>
            </a:r>
            <a:r>
              <a:rPr sz="1200" spc="-45" dirty="0">
                <a:solidFill>
                  <a:srgbClr val="231F20"/>
                </a:solidFill>
                <a:latin typeface="Palatino Linotype"/>
                <a:cs typeface="Palatino Linotype"/>
              </a:rPr>
              <a:t>C</a:t>
            </a:r>
            <a:r>
              <a:rPr sz="1200" spc="-15" dirty="0">
                <a:solidFill>
                  <a:srgbClr val="231F20"/>
                </a:solidFill>
                <a:latin typeface="Palatino Linotype"/>
                <a:cs typeface="Palatino Linotype"/>
              </a:rPr>
              <a:t>a</a:t>
            </a:r>
            <a:r>
              <a:rPr sz="1200" spc="-35" dirty="0">
                <a:solidFill>
                  <a:srgbClr val="231F20"/>
                </a:solidFill>
                <a:latin typeface="Palatino Linotype"/>
                <a:cs typeface="Palatino Linotype"/>
              </a:rPr>
              <a:t>n</a:t>
            </a:r>
            <a:r>
              <a:rPr sz="1200" spc="-30" dirty="0">
                <a:solidFill>
                  <a:srgbClr val="231F20"/>
                </a:solidFill>
                <a:latin typeface="Palatino Linotype"/>
                <a:cs typeface="Palatino Linotype"/>
              </a:rPr>
              <a:t>dle </a:t>
            </a:r>
            <a:r>
              <a:rPr sz="1200" spc="-45" dirty="0">
                <a:solidFill>
                  <a:srgbClr val="231F20"/>
                </a:solidFill>
                <a:latin typeface="Palatino Linotype"/>
                <a:cs typeface="Palatino Linotype"/>
              </a:rPr>
              <a:t>C</a:t>
            </a:r>
            <a:r>
              <a:rPr sz="1200" spc="-20" dirty="0">
                <a:solidFill>
                  <a:srgbClr val="231F20"/>
                </a:solidFill>
                <a:latin typeface="Palatino Linotype"/>
                <a:cs typeface="Palatino Linotype"/>
              </a:rPr>
              <a:t>an</a:t>
            </a:r>
            <a:r>
              <a:rPr sz="1200" spc="-30" dirty="0">
                <a:solidFill>
                  <a:srgbClr val="231F20"/>
                </a:solidFill>
                <a:latin typeface="Palatino Linotype"/>
                <a:cs typeface="Palatino Linotype"/>
              </a:rPr>
              <a:t> </a:t>
            </a:r>
            <a:r>
              <a:rPr sz="1200" spc="-40" dirty="0">
                <a:solidFill>
                  <a:srgbClr val="231F20"/>
                </a:solidFill>
                <a:latin typeface="Palatino Linotype"/>
                <a:cs typeface="Palatino Linotype"/>
              </a:rPr>
              <a:t>Do</a:t>
            </a:r>
            <a:r>
              <a:rPr sz="1200" spc="-30" dirty="0">
                <a:solidFill>
                  <a:srgbClr val="231F20"/>
                </a:solidFill>
                <a:latin typeface="Palatino Linotype"/>
                <a:cs typeface="Palatino Linotype"/>
              </a:rPr>
              <a:t> </a:t>
            </a:r>
            <a:r>
              <a:rPr sz="1200" dirty="0">
                <a:solidFill>
                  <a:srgbClr val="231F20"/>
                </a:solidFill>
                <a:latin typeface="Palatino Linotype"/>
                <a:cs typeface="Palatino Linotype"/>
              </a:rPr>
              <a:t>t</a:t>
            </a:r>
            <a:r>
              <a:rPr sz="1200" spc="-25" dirty="0">
                <a:solidFill>
                  <a:srgbClr val="231F20"/>
                </a:solidFill>
                <a:latin typeface="Palatino Linotype"/>
                <a:cs typeface="Palatino Linotype"/>
              </a:rPr>
              <a:t>o</a:t>
            </a:r>
            <a:r>
              <a:rPr sz="1200" spc="-30" dirty="0">
                <a:solidFill>
                  <a:srgbClr val="231F20"/>
                </a:solidFill>
                <a:latin typeface="Palatino Linotype"/>
                <a:cs typeface="Palatino Linotype"/>
              </a:rPr>
              <a:t> </a:t>
            </a:r>
            <a:r>
              <a:rPr sz="1200" spc="-95" dirty="0">
                <a:solidFill>
                  <a:srgbClr val="231F20"/>
                </a:solidFill>
                <a:latin typeface="Palatino Linotype"/>
                <a:cs typeface="Palatino Linotype"/>
              </a:rPr>
              <a:t>H</a:t>
            </a:r>
            <a:r>
              <a:rPr sz="1200" spc="-10" dirty="0">
                <a:solidFill>
                  <a:srgbClr val="231F20"/>
                </a:solidFill>
                <a:latin typeface="Palatino Linotype"/>
                <a:cs typeface="Palatino Linotype"/>
              </a:rPr>
              <a:t>e</a:t>
            </a:r>
            <a:r>
              <a:rPr sz="1200" spc="-25" dirty="0">
                <a:solidFill>
                  <a:srgbClr val="231F20"/>
                </a:solidFill>
                <a:latin typeface="Palatino Linotype"/>
                <a:cs typeface="Palatino Linotype"/>
              </a:rPr>
              <a:t>l</a:t>
            </a:r>
            <a:r>
              <a:rPr sz="1200" spc="-60" dirty="0">
                <a:solidFill>
                  <a:srgbClr val="231F20"/>
                </a:solidFill>
                <a:latin typeface="Palatino Linotype"/>
                <a:cs typeface="Palatino Linotype"/>
              </a:rPr>
              <a:t>p</a:t>
            </a:r>
            <a:r>
              <a:rPr sz="1200" spc="-30" dirty="0">
                <a:solidFill>
                  <a:srgbClr val="231F20"/>
                </a:solidFill>
                <a:latin typeface="Palatino Linotype"/>
                <a:cs typeface="Palatino Linotype"/>
              </a:rPr>
              <a:t> </a:t>
            </a:r>
            <a:r>
              <a:rPr sz="1200" dirty="0">
                <a:solidFill>
                  <a:srgbClr val="231F20"/>
                </a:solidFill>
                <a:latin typeface="Palatino Linotype"/>
                <a:cs typeface="Palatino Linotype"/>
              </a:rPr>
              <a:t>		</a:t>
            </a:r>
            <a:r>
              <a:rPr sz="1200" spc="-285" dirty="0">
                <a:solidFill>
                  <a:srgbClr val="231F20"/>
                </a:solidFill>
                <a:latin typeface="Palatino Linotype"/>
                <a:cs typeface="Palatino Linotype"/>
              </a:rPr>
              <a:t> </a:t>
            </a:r>
            <a:r>
              <a:rPr sz="1200" spc="10" dirty="0">
                <a:solidFill>
                  <a:srgbClr val="231F20"/>
                </a:solidFill>
                <a:latin typeface="Palatino Linotype"/>
                <a:cs typeface="Palatino Linotype"/>
              </a:rPr>
              <a:t>4  </a:t>
            </a:r>
            <a:r>
              <a:rPr sz="1200" spc="-30" dirty="0">
                <a:solidFill>
                  <a:srgbClr val="231F20"/>
                </a:solidFill>
                <a:latin typeface="Palatino Linotype"/>
                <a:cs typeface="Palatino Linotype"/>
              </a:rPr>
              <a:t>Pl</a:t>
            </a:r>
            <a:r>
              <a:rPr sz="1200" spc="-20" dirty="0">
                <a:solidFill>
                  <a:srgbClr val="231F20"/>
                </a:solidFill>
                <a:latin typeface="Palatino Linotype"/>
                <a:cs typeface="Palatino Linotype"/>
              </a:rPr>
              <a:t>anni</a:t>
            </a:r>
            <a:r>
              <a:rPr sz="1200" spc="-35" dirty="0">
                <a:solidFill>
                  <a:srgbClr val="231F20"/>
                </a:solidFill>
                <a:latin typeface="Palatino Linotype"/>
                <a:cs typeface="Palatino Linotype"/>
              </a:rPr>
              <a:t>n</a:t>
            </a:r>
            <a:r>
              <a:rPr sz="1200" spc="-5" dirty="0">
                <a:solidFill>
                  <a:srgbClr val="231F20"/>
                </a:solidFill>
                <a:latin typeface="Palatino Linotype"/>
                <a:cs typeface="Palatino Linotype"/>
              </a:rPr>
              <a:t>g</a:t>
            </a:r>
            <a:r>
              <a:rPr sz="1200" spc="-30" dirty="0">
                <a:solidFill>
                  <a:srgbClr val="231F20"/>
                </a:solidFill>
                <a:latin typeface="Palatino Linotype"/>
                <a:cs typeface="Palatino Linotype"/>
              </a:rPr>
              <a:t> </a:t>
            </a:r>
            <a:r>
              <a:rPr sz="1200" spc="-114" dirty="0">
                <a:solidFill>
                  <a:srgbClr val="231F20"/>
                </a:solidFill>
                <a:latin typeface="Palatino Linotype"/>
                <a:cs typeface="Palatino Linotype"/>
              </a:rPr>
              <a:t>Y</a:t>
            </a:r>
            <a:r>
              <a:rPr sz="1200" spc="-40" dirty="0">
                <a:solidFill>
                  <a:srgbClr val="231F20"/>
                </a:solidFill>
                <a:latin typeface="Palatino Linotype"/>
                <a:cs typeface="Palatino Linotype"/>
              </a:rPr>
              <a:t>our</a:t>
            </a:r>
            <a:r>
              <a:rPr sz="1200" spc="-30" dirty="0">
                <a:solidFill>
                  <a:srgbClr val="231F20"/>
                </a:solidFill>
                <a:latin typeface="Palatino Linotype"/>
                <a:cs typeface="Palatino Linotype"/>
              </a:rPr>
              <a:t> </a:t>
            </a:r>
            <a:r>
              <a:rPr sz="1200" spc="-65" dirty="0">
                <a:solidFill>
                  <a:srgbClr val="231F20"/>
                </a:solidFill>
                <a:latin typeface="Palatino Linotype"/>
                <a:cs typeface="Palatino Linotype"/>
              </a:rPr>
              <a:t>E</a:t>
            </a:r>
            <a:r>
              <a:rPr sz="1200" spc="-80" dirty="0">
                <a:solidFill>
                  <a:srgbClr val="231F20"/>
                </a:solidFill>
                <a:latin typeface="Palatino Linotype"/>
                <a:cs typeface="Palatino Linotype"/>
              </a:rPr>
              <a:t>v</a:t>
            </a:r>
            <a:r>
              <a:rPr sz="1200" spc="-5" dirty="0">
                <a:solidFill>
                  <a:srgbClr val="231F20"/>
                </a:solidFill>
                <a:latin typeface="Palatino Linotype"/>
                <a:cs typeface="Palatino Linotype"/>
              </a:rPr>
              <a:t>ent</a:t>
            </a:r>
            <a:r>
              <a:rPr sz="1200" spc="-30" dirty="0">
                <a:solidFill>
                  <a:srgbClr val="231F20"/>
                </a:solidFill>
                <a:latin typeface="Palatino Linotype"/>
                <a:cs typeface="Palatino Linotype"/>
              </a:rPr>
              <a:t> </a:t>
            </a:r>
            <a:r>
              <a:rPr sz="1200" dirty="0">
                <a:solidFill>
                  <a:srgbClr val="231F20"/>
                </a:solidFill>
                <a:latin typeface="Palatino Linotype"/>
                <a:cs typeface="Palatino Linotype"/>
              </a:rPr>
              <a:t>		</a:t>
            </a:r>
            <a:r>
              <a:rPr sz="1200" spc="-285" dirty="0">
                <a:solidFill>
                  <a:srgbClr val="231F20"/>
                </a:solidFill>
                <a:latin typeface="Palatino Linotype"/>
                <a:cs typeface="Palatino Linotype"/>
              </a:rPr>
              <a:t> </a:t>
            </a:r>
            <a:r>
              <a:rPr sz="1200" spc="10" dirty="0">
                <a:solidFill>
                  <a:srgbClr val="231F20"/>
                </a:solidFill>
                <a:latin typeface="Palatino Linotype"/>
                <a:cs typeface="Palatino Linotype"/>
              </a:rPr>
              <a:t>4  </a:t>
            </a:r>
            <a:r>
              <a:rPr sz="1200" spc="-120" dirty="0">
                <a:solidFill>
                  <a:srgbClr val="231F20"/>
                </a:solidFill>
                <a:latin typeface="Palatino Linotype"/>
                <a:cs typeface="Palatino Linotype"/>
              </a:rPr>
              <a:t>V</a:t>
            </a:r>
            <a:r>
              <a:rPr sz="1200" spc="-30" dirty="0">
                <a:solidFill>
                  <a:srgbClr val="231F20"/>
                </a:solidFill>
                <a:latin typeface="Palatino Linotype"/>
                <a:cs typeface="Palatino Linotype"/>
              </a:rPr>
              <a:t>o</a:t>
            </a:r>
            <a:r>
              <a:rPr sz="1200" spc="-35" dirty="0">
                <a:solidFill>
                  <a:srgbClr val="231F20"/>
                </a:solidFill>
                <a:latin typeface="Palatino Linotype"/>
                <a:cs typeface="Palatino Linotype"/>
              </a:rPr>
              <a:t>l</a:t>
            </a:r>
            <a:r>
              <a:rPr sz="1200" spc="-30" dirty="0">
                <a:solidFill>
                  <a:srgbClr val="231F20"/>
                </a:solidFill>
                <a:latin typeface="Palatino Linotype"/>
                <a:cs typeface="Palatino Linotype"/>
              </a:rPr>
              <a:t>un</a:t>
            </a:r>
            <a:r>
              <a:rPr sz="1200" spc="-25" dirty="0">
                <a:solidFill>
                  <a:srgbClr val="231F20"/>
                </a:solidFill>
                <a:latin typeface="Palatino Linotype"/>
                <a:cs typeface="Palatino Linotype"/>
              </a:rPr>
              <a:t>t</a:t>
            </a:r>
            <a:r>
              <a:rPr sz="1200" spc="-5" dirty="0">
                <a:solidFill>
                  <a:srgbClr val="231F20"/>
                </a:solidFill>
                <a:latin typeface="Palatino Linotype"/>
                <a:cs typeface="Palatino Linotype"/>
              </a:rPr>
              <a:t>ee</a:t>
            </a:r>
            <a:r>
              <a:rPr sz="1200" spc="-10" dirty="0">
                <a:solidFill>
                  <a:srgbClr val="231F20"/>
                </a:solidFill>
                <a:latin typeface="Palatino Linotype"/>
                <a:cs typeface="Palatino Linotype"/>
              </a:rPr>
              <a:t>r</a:t>
            </a:r>
            <a:r>
              <a:rPr sz="1200" spc="15" dirty="0">
                <a:solidFill>
                  <a:srgbClr val="231F20"/>
                </a:solidFill>
                <a:latin typeface="Palatino Linotype"/>
                <a:cs typeface="Palatino Linotype"/>
              </a:rPr>
              <a:t>s</a:t>
            </a:r>
            <a:r>
              <a:rPr sz="1200" spc="-30" dirty="0">
                <a:solidFill>
                  <a:srgbClr val="231F20"/>
                </a:solidFill>
                <a:latin typeface="Palatino Linotype"/>
                <a:cs typeface="Palatino Linotype"/>
              </a:rPr>
              <a:t> </a:t>
            </a:r>
            <a:r>
              <a:rPr sz="1200" dirty="0">
                <a:solidFill>
                  <a:srgbClr val="231F20"/>
                </a:solidFill>
                <a:latin typeface="Palatino Linotype"/>
                <a:cs typeface="Palatino Linotype"/>
              </a:rPr>
              <a:t>	</a:t>
            </a:r>
            <a:r>
              <a:rPr sz="1200" spc="-285" dirty="0">
                <a:solidFill>
                  <a:srgbClr val="231F20"/>
                </a:solidFill>
                <a:latin typeface="Palatino Linotype"/>
                <a:cs typeface="Palatino Linotype"/>
              </a:rPr>
              <a:t> </a:t>
            </a:r>
            <a:r>
              <a:rPr sz="1200" spc="10" dirty="0">
                <a:solidFill>
                  <a:srgbClr val="231F20"/>
                </a:solidFill>
                <a:latin typeface="Palatino Linotype"/>
                <a:cs typeface="Palatino Linotype"/>
              </a:rPr>
              <a:t>4  </a:t>
            </a:r>
            <a:r>
              <a:rPr sz="1200" spc="5" dirty="0">
                <a:solidFill>
                  <a:srgbClr val="231F20"/>
                </a:solidFill>
                <a:latin typeface="Palatino Linotype"/>
                <a:cs typeface="Palatino Linotype"/>
              </a:rPr>
              <a:t>T</a:t>
            </a:r>
            <a:r>
              <a:rPr sz="1200" spc="-20" dirty="0">
                <a:solidFill>
                  <a:srgbClr val="231F20"/>
                </a:solidFill>
                <a:latin typeface="Palatino Linotype"/>
                <a:cs typeface="Palatino Linotype"/>
              </a:rPr>
              <a:t>i</a:t>
            </a:r>
            <a:r>
              <a:rPr sz="1200" spc="-65" dirty="0">
                <a:solidFill>
                  <a:srgbClr val="231F20"/>
                </a:solidFill>
                <a:latin typeface="Palatino Linotype"/>
                <a:cs typeface="Palatino Linotype"/>
              </a:rPr>
              <a:t>m</a:t>
            </a:r>
            <a:r>
              <a:rPr sz="1200" spc="-10" dirty="0">
                <a:solidFill>
                  <a:srgbClr val="231F20"/>
                </a:solidFill>
                <a:latin typeface="Palatino Linotype"/>
                <a:cs typeface="Palatino Linotype"/>
              </a:rPr>
              <a:t>eli</a:t>
            </a:r>
            <a:r>
              <a:rPr sz="1200" spc="-30" dirty="0">
                <a:solidFill>
                  <a:srgbClr val="231F20"/>
                </a:solidFill>
                <a:latin typeface="Palatino Linotype"/>
                <a:cs typeface="Palatino Linotype"/>
              </a:rPr>
              <a:t>n</a:t>
            </a:r>
            <a:r>
              <a:rPr sz="1200" spc="5" dirty="0">
                <a:solidFill>
                  <a:srgbClr val="231F20"/>
                </a:solidFill>
                <a:latin typeface="Palatino Linotype"/>
                <a:cs typeface="Palatino Linotype"/>
              </a:rPr>
              <a:t>e</a:t>
            </a:r>
            <a:r>
              <a:rPr sz="1200" spc="-30" dirty="0">
                <a:solidFill>
                  <a:srgbClr val="231F20"/>
                </a:solidFill>
                <a:latin typeface="Palatino Linotype"/>
                <a:cs typeface="Palatino Linotype"/>
              </a:rPr>
              <a:t> </a:t>
            </a:r>
            <a:r>
              <a:rPr sz="1200" dirty="0">
                <a:solidFill>
                  <a:srgbClr val="231F20"/>
                </a:solidFill>
                <a:latin typeface="Palatino Linotype"/>
                <a:cs typeface="Palatino Linotype"/>
              </a:rPr>
              <a:t>	</a:t>
            </a:r>
            <a:r>
              <a:rPr sz="1200" spc="-285" dirty="0">
                <a:solidFill>
                  <a:srgbClr val="231F20"/>
                </a:solidFill>
                <a:latin typeface="Palatino Linotype"/>
                <a:cs typeface="Palatino Linotype"/>
              </a:rPr>
              <a:t> </a:t>
            </a:r>
            <a:r>
              <a:rPr sz="1200" spc="10" dirty="0">
                <a:solidFill>
                  <a:srgbClr val="231F20"/>
                </a:solidFill>
                <a:latin typeface="Palatino Linotype"/>
                <a:cs typeface="Palatino Linotype"/>
              </a:rPr>
              <a:t>4  </a:t>
            </a:r>
            <a:r>
              <a:rPr sz="1200" spc="-25" dirty="0">
                <a:solidFill>
                  <a:srgbClr val="231F20"/>
                </a:solidFill>
                <a:latin typeface="Palatino Linotype"/>
                <a:cs typeface="Palatino Linotype"/>
              </a:rPr>
              <a:t>Budget</a:t>
            </a:r>
            <a:r>
              <a:rPr sz="1200" spc="-30" dirty="0">
                <a:solidFill>
                  <a:srgbClr val="231F20"/>
                </a:solidFill>
                <a:latin typeface="Palatino Linotype"/>
                <a:cs typeface="Palatino Linotype"/>
              </a:rPr>
              <a:t> </a:t>
            </a:r>
            <a:r>
              <a:rPr sz="1200" dirty="0">
                <a:solidFill>
                  <a:srgbClr val="231F20"/>
                </a:solidFill>
                <a:latin typeface="Palatino Linotype"/>
                <a:cs typeface="Palatino Linotype"/>
              </a:rPr>
              <a:t>	</a:t>
            </a:r>
            <a:r>
              <a:rPr sz="1200" spc="-250" dirty="0">
                <a:solidFill>
                  <a:srgbClr val="231F20"/>
                </a:solidFill>
                <a:latin typeface="Palatino Linotype"/>
                <a:cs typeface="Palatino Linotype"/>
              </a:rPr>
              <a:t> </a:t>
            </a:r>
            <a:r>
              <a:rPr sz="1200" spc="-15" dirty="0">
                <a:solidFill>
                  <a:srgbClr val="231F20"/>
                </a:solidFill>
                <a:latin typeface="Palatino Linotype"/>
                <a:cs typeface="Palatino Linotype"/>
              </a:rPr>
              <a:t>5  </a:t>
            </a:r>
            <a:r>
              <a:rPr sz="1200" spc="-20" dirty="0">
                <a:solidFill>
                  <a:srgbClr val="231F20"/>
                </a:solidFill>
                <a:latin typeface="Palatino Linotype"/>
                <a:cs typeface="Palatino Linotype"/>
              </a:rPr>
              <a:t>O</a:t>
            </a:r>
            <a:r>
              <a:rPr sz="1200" spc="-10" dirty="0">
                <a:solidFill>
                  <a:srgbClr val="231F20"/>
                </a:solidFill>
                <a:latin typeface="Palatino Linotype"/>
                <a:cs typeface="Palatino Linotype"/>
              </a:rPr>
              <a:t>btaini</a:t>
            </a:r>
            <a:r>
              <a:rPr sz="1200" spc="-30" dirty="0">
                <a:solidFill>
                  <a:srgbClr val="231F20"/>
                </a:solidFill>
                <a:latin typeface="Palatino Linotype"/>
                <a:cs typeface="Palatino Linotype"/>
              </a:rPr>
              <a:t>n</a:t>
            </a:r>
            <a:r>
              <a:rPr sz="1200" spc="-5" dirty="0">
                <a:solidFill>
                  <a:srgbClr val="231F20"/>
                </a:solidFill>
                <a:latin typeface="Palatino Linotype"/>
                <a:cs typeface="Palatino Linotype"/>
              </a:rPr>
              <a:t>g</a:t>
            </a:r>
            <a:r>
              <a:rPr sz="1200" spc="-30" dirty="0">
                <a:solidFill>
                  <a:srgbClr val="231F20"/>
                </a:solidFill>
                <a:latin typeface="Palatino Linotype"/>
                <a:cs typeface="Palatino Linotype"/>
              </a:rPr>
              <a:t> </a:t>
            </a:r>
            <a:r>
              <a:rPr sz="1200" spc="10" dirty="0">
                <a:solidFill>
                  <a:srgbClr val="231F20"/>
                </a:solidFill>
                <a:latin typeface="Palatino Linotype"/>
                <a:cs typeface="Palatino Linotype"/>
              </a:rPr>
              <a:t>S</a:t>
            </a:r>
            <a:r>
              <a:rPr sz="1200" spc="-35" dirty="0">
                <a:solidFill>
                  <a:srgbClr val="231F20"/>
                </a:solidFill>
                <a:latin typeface="Palatino Linotype"/>
                <a:cs typeface="Palatino Linotype"/>
              </a:rPr>
              <a:t>po</a:t>
            </a:r>
            <a:r>
              <a:rPr sz="1200" spc="-50" dirty="0">
                <a:solidFill>
                  <a:srgbClr val="231F20"/>
                </a:solidFill>
                <a:latin typeface="Palatino Linotype"/>
                <a:cs typeface="Palatino Linotype"/>
              </a:rPr>
              <a:t>n</a:t>
            </a:r>
            <a:r>
              <a:rPr sz="1200" spc="10" dirty="0">
                <a:solidFill>
                  <a:srgbClr val="231F20"/>
                </a:solidFill>
                <a:latin typeface="Palatino Linotype"/>
                <a:cs typeface="Palatino Linotype"/>
              </a:rPr>
              <a:t>s</a:t>
            </a:r>
            <a:r>
              <a:rPr sz="1200" spc="-25" dirty="0">
                <a:solidFill>
                  <a:srgbClr val="231F20"/>
                </a:solidFill>
                <a:latin typeface="Palatino Linotype"/>
                <a:cs typeface="Palatino Linotype"/>
              </a:rPr>
              <a:t>or</a:t>
            </a:r>
            <a:r>
              <a:rPr sz="1200" spc="15" dirty="0">
                <a:solidFill>
                  <a:srgbClr val="231F20"/>
                </a:solidFill>
                <a:latin typeface="Palatino Linotype"/>
                <a:cs typeface="Palatino Linotype"/>
              </a:rPr>
              <a:t>s</a:t>
            </a:r>
            <a:r>
              <a:rPr sz="1200" spc="-30" dirty="0">
                <a:solidFill>
                  <a:srgbClr val="231F20"/>
                </a:solidFill>
                <a:latin typeface="Palatino Linotype"/>
                <a:cs typeface="Palatino Linotype"/>
              </a:rPr>
              <a:t> </a:t>
            </a:r>
            <a:r>
              <a:rPr sz="1200" dirty="0">
                <a:solidFill>
                  <a:srgbClr val="231F20"/>
                </a:solidFill>
                <a:latin typeface="Palatino Linotype"/>
                <a:cs typeface="Palatino Linotype"/>
              </a:rPr>
              <a:t>		</a:t>
            </a:r>
            <a:r>
              <a:rPr sz="1200" spc="-250" dirty="0">
                <a:solidFill>
                  <a:srgbClr val="231F20"/>
                </a:solidFill>
                <a:latin typeface="Palatino Linotype"/>
                <a:cs typeface="Palatino Linotype"/>
              </a:rPr>
              <a:t> </a:t>
            </a:r>
            <a:r>
              <a:rPr sz="1200" spc="-15" dirty="0">
                <a:solidFill>
                  <a:srgbClr val="231F20"/>
                </a:solidFill>
                <a:latin typeface="Palatino Linotype"/>
                <a:cs typeface="Palatino Linotype"/>
              </a:rPr>
              <a:t>5  </a:t>
            </a:r>
            <a:r>
              <a:rPr sz="1200" spc="10" dirty="0">
                <a:solidFill>
                  <a:srgbClr val="231F20"/>
                </a:solidFill>
                <a:latin typeface="Palatino Linotype"/>
                <a:cs typeface="Palatino Linotype"/>
              </a:rPr>
              <a:t>S</a:t>
            </a:r>
            <a:r>
              <a:rPr sz="1200" spc="-35" dirty="0">
                <a:solidFill>
                  <a:srgbClr val="231F20"/>
                </a:solidFill>
                <a:latin typeface="Palatino Linotype"/>
                <a:cs typeface="Palatino Linotype"/>
              </a:rPr>
              <a:t>po</a:t>
            </a:r>
            <a:r>
              <a:rPr sz="1200" spc="-50" dirty="0">
                <a:solidFill>
                  <a:srgbClr val="231F20"/>
                </a:solidFill>
                <a:latin typeface="Palatino Linotype"/>
                <a:cs typeface="Palatino Linotype"/>
              </a:rPr>
              <a:t>n</a:t>
            </a:r>
            <a:r>
              <a:rPr sz="1200" spc="10" dirty="0">
                <a:solidFill>
                  <a:srgbClr val="231F20"/>
                </a:solidFill>
                <a:latin typeface="Palatino Linotype"/>
                <a:cs typeface="Palatino Linotype"/>
              </a:rPr>
              <a:t>s</a:t>
            </a:r>
            <a:r>
              <a:rPr sz="1200" spc="-25" dirty="0">
                <a:solidFill>
                  <a:srgbClr val="231F20"/>
                </a:solidFill>
                <a:latin typeface="Palatino Linotype"/>
                <a:cs typeface="Palatino Linotype"/>
              </a:rPr>
              <a:t>or</a:t>
            </a:r>
            <a:r>
              <a:rPr sz="1200" spc="-5" dirty="0">
                <a:solidFill>
                  <a:srgbClr val="231F20"/>
                </a:solidFill>
                <a:latin typeface="Palatino Linotype"/>
                <a:cs typeface="Palatino Linotype"/>
              </a:rPr>
              <a:t>s</a:t>
            </a:r>
            <a:r>
              <a:rPr sz="1200" spc="-25" dirty="0">
                <a:solidFill>
                  <a:srgbClr val="231F20"/>
                </a:solidFill>
                <a:latin typeface="Palatino Linotype"/>
                <a:cs typeface="Palatino Linotype"/>
              </a:rPr>
              <a:t>h</a:t>
            </a:r>
            <a:r>
              <a:rPr sz="1200" spc="-35" dirty="0">
                <a:solidFill>
                  <a:srgbClr val="231F20"/>
                </a:solidFill>
                <a:latin typeface="Palatino Linotype"/>
                <a:cs typeface="Palatino Linotype"/>
              </a:rPr>
              <a:t>i</a:t>
            </a:r>
            <a:r>
              <a:rPr sz="1200" spc="-60" dirty="0">
                <a:solidFill>
                  <a:srgbClr val="231F20"/>
                </a:solidFill>
                <a:latin typeface="Palatino Linotype"/>
                <a:cs typeface="Palatino Linotype"/>
              </a:rPr>
              <a:t>p</a:t>
            </a:r>
            <a:r>
              <a:rPr sz="1200" spc="-30" dirty="0">
                <a:solidFill>
                  <a:srgbClr val="231F20"/>
                </a:solidFill>
                <a:latin typeface="Palatino Linotype"/>
                <a:cs typeface="Palatino Linotype"/>
              </a:rPr>
              <a:t> </a:t>
            </a:r>
            <a:r>
              <a:rPr sz="1200" spc="-20" dirty="0">
                <a:solidFill>
                  <a:srgbClr val="231F20"/>
                </a:solidFill>
                <a:latin typeface="Palatino Linotype"/>
                <a:cs typeface="Palatino Linotype"/>
              </a:rPr>
              <a:t>Opportunities</a:t>
            </a:r>
            <a:r>
              <a:rPr sz="1200" spc="-30" dirty="0">
                <a:solidFill>
                  <a:srgbClr val="231F20"/>
                </a:solidFill>
                <a:latin typeface="Palatino Linotype"/>
                <a:cs typeface="Palatino Linotype"/>
              </a:rPr>
              <a:t> </a:t>
            </a:r>
            <a:r>
              <a:rPr sz="1200" dirty="0">
                <a:solidFill>
                  <a:srgbClr val="231F20"/>
                </a:solidFill>
                <a:latin typeface="Palatino Linotype"/>
                <a:cs typeface="Palatino Linotype"/>
              </a:rPr>
              <a:t>	</a:t>
            </a:r>
            <a:r>
              <a:rPr sz="1200" spc="-250" dirty="0">
                <a:solidFill>
                  <a:srgbClr val="231F20"/>
                </a:solidFill>
                <a:latin typeface="Palatino Linotype"/>
                <a:cs typeface="Palatino Linotype"/>
              </a:rPr>
              <a:t> </a:t>
            </a:r>
            <a:r>
              <a:rPr sz="1200" spc="-15" dirty="0">
                <a:solidFill>
                  <a:srgbClr val="231F20"/>
                </a:solidFill>
                <a:latin typeface="Palatino Linotype"/>
                <a:cs typeface="Palatino Linotype"/>
              </a:rPr>
              <a:t>5  </a:t>
            </a:r>
            <a:r>
              <a:rPr sz="1200" spc="-75" dirty="0">
                <a:solidFill>
                  <a:srgbClr val="231F20"/>
                </a:solidFill>
                <a:latin typeface="Palatino Linotype"/>
                <a:cs typeface="Palatino Linotype"/>
              </a:rPr>
              <a:t>F</a:t>
            </a:r>
            <a:r>
              <a:rPr sz="1200" spc="-125" dirty="0">
                <a:solidFill>
                  <a:srgbClr val="231F20"/>
                </a:solidFill>
                <a:latin typeface="Palatino Linotype"/>
                <a:cs typeface="Palatino Linotype"/>
              </a:rPr>
              <a:t>A</a:t>
            </a:r>
            <a:r>
              <a:rPr sz="1200" spc="-35" dirty="0">
                <a:solidFill>
                  <a:srgbClr val="231F20"/>
                </a:solidFill>
                <a:latin typeface="Palatino Linotype"/>
                <a:cs typeface="Palatino Linotype"/>
              </a:rPr>
              <a:t>C</a:t>
            </a:r>
            <a:r>
              <a:rPr sz="1200" spc="20" dirty="0">
                <a:solidFill>
                  <a:srgbClr val="231F20"/>
                </a:solidFill>
                <a:latin typeface="Palatino Linotype"/>
                <a:cs typeface="Palatino Linotype"/>
              </a:rPr>
              <a:t>T</a:t>
            </a:r>
            <a:r>
              <a:rPr sz="1200" spc="-30" dirty="0">
                <a:solidFill>
                  <a:srgbClr val="231F20"/>
                </a:solidFill>
                <a:latin typeface="Palatino Linotype"/>
                <a:cs typeface="Palatino Linotype"/>
              </a:rPr>
              <a:t> </a:t>
            </a:r>
            <a:r>
              <a:rPr sz="1200" spc="10" dirty="0">
                <a:solidFill>
                  <a:srgbClr val="231F20"/>
                </a:solidFill>
                <a:latin typeface="Palatino Linotype"/>
                <a:cs typeface="Palatino Linotype"/>
              </a:rPr>
              <a:t>S</a:t>
            </a:r>
            <a:r>
              <a:rPr sz="1200" spc="-50" dirty="0">
                <a:solidFill>
                  <a:srgbClr val="231F20"/>
                </a:solidFill>
                <a:latin typeface="Palatino Linotype"/>
                <a:cs typeface="Palatino Linotype"/>
              </a:rPr>
              <a:t>h</a:t>
            </a:r>
            <a:r>
              <a:rPr sz="1200" spc="5" dirty="0">
                <a:solidFill>
                  <a:srgbClr val="231F20"/>
                </a:solidFill>
                <a:latin typeface="Palatino Linotype"/>
                <a:cs typeface="Palatino Linotype"/>
              </a:rPr>
              <a:t>eet</a:t>
            </a:r>
            <a:r>
              <a:rPr sz="1200" spc="-30" dirty="0">
                <a:solidFill>
                  <a:srgbClr val="231F20"/>
                </a:solidFill>
                <a:latin typeface="Palatino Linotype"/>
                <a:cs typeface="Palatino Linotype"/>
              </a:rPr>
              <a:t> </a:t>
            </a:r>
            <a:r>
              <a:rPr sz="1200" dirty="0">
                <a:solidFill>
                  <a:srgbClr val="231F20"/>
                </a:solidFill>
                <a:latin typeface="Palatino Linotype"/>
                <a:cs typeface="Palatino Linotype"/>
              </a:rPr>
              <a:t>	</a:t>
            </a:r>
            <a:r>
              <a:rPr sz="1200" spc="25" dirty="0">
                <a:solidFill>
                  <a:srgbClr val="231F20"/>
                </a:solidFill>
                <a:latin typeface="Palatino Linotype"/>
                <a:cs typeface="Palatino Linotype"/>
              </a:rPr>
              <a:t>6  </a:t>
            </a:r>
            <a:r>
              <a:rPr sz="1200" spc="-5" dirty="0">
                <a:solidFill>
                  <a:srgbClr val="231F20"/>
                </a:solidFill>
                <a:latin typeface="Palatino Linotype"/>
                <a:cs typeface="Palatino Linotype"/>
              </a:rPr>
              <a:t>T</a:t>
            </a:r>
            <a:r>
              <a:rPr sz="1200" spc="-20" dirty="0">
                <a:solidFill>
                  <a:srgbClr val="231F20"/>
                </a:solidFill>
                <a:latin typeface="Palatino Linotype"/>
                <a:cs typeface="Palatino Linotype"/>
              </a:rPr>
              <a:t>h</a:t>
            </a:r>
            <a:r>
              <a:rPr sz="1200" spc="5" dirty="0">
                <a:solidFill>
                  <a:srgbClr val="231F20"/>
                </a:solidFill>
                <a:latin typeface="Palatino Linotype"/>
                <a:cs typeface="Palatino Linotype"/>
              </a:rPr>
              <a:t>e</a:t>
            </a:r>
            <a:r>
              <a:rPr sz="1200" spc="-30" dirty="0">
                <a:solidFill>
                  <a:srgbClr val="231F20"/>
                </a:solidFill>
                <a:latin typeface="Palatino Linotype"/>
                <a:cs typeface="Palatino Linotype"/>
              </a:rPr>
              <a:t> </a:t>
            </a:r>
            <a:r>
              <a:rPr sz="1200" spc="-95" dirty="0">
                <a:solidFill>
                  <a:srgbClr val="231F20"/>
                </a:solidFill>
                <a:latin typeface="Palatino Linotype"/>
                <a:cs typeface="Palatino Linotype"/>
              </a:rPr>
              <a:t>A</a:t>
            </a:r>
            <a:r>
              <a:rPr sz="1200" spc="-5" dirty="0">
                <a:solidFill>
                  <a:srgbClr val="231F20"/>
                </a:solidFill>
                <a:latin typeface="Palatino Linotype"/>
                <a:cs typeface="Palatino Linotype"/>
              </a:rPr>
              <a:t>s</a:t>
            </a:r>
            <a:r>
              <a:rPr sz="1200" spc="-40" dirty="0">
                <a:solidFill>
                  <a:srgbClr val="231F20"/>
                </a:solidFill>
                <a:latin typeface="Palatino Linotype"/>
                <a:cs typeface="Palatino Linotype"/>
              </a:rPr>
              <a:t>k</a:t>
            </a:r>
            <a:r>
              <a:rPr sz="1200" spc="-30" dirty="0">
                <a:solidFill>
                  <a:srgbClr val="231F20"/>
                </a:solidFill>
                <a:latin typeface="Palatino Linotype"/>
                <a:cs typeface="Palatino Linotype"/>
              </a:rPr>
              <a:t> </a:t>
            </a:r>
            <a:r>
              <a:rPr sz="1200" dirty="0">
                <a:solidFill>
                  <a:srgbClr val="231F20"/>
                </a:solidFill>
                <a:latin typeface="Palatino Linotype"/>
                <a:cs typeface="Palatino Linotype"/>
              </a:rPr>
              <a:t>	</a:t>
            </a:r>
            <a:r>
              <a:rPr sz="1200" spc="25" dirty="0">
                <a:solidFill>
                  <a:srgbClr val="231F20"/>
                </a:solidFill>
                <a:latin typeface="Palatino Linotype"/>
                <a:cs typeface="Palatino Linotype"/>
              </a:rPr>
              <a:t>6  </a:t>
            </a:r>
            <a:r>
              <a:rPr sz="1200" spc="-30" dirty="0">
                <a:solidFill>
                  <a:srgbClr val="231F20"/>
                </a:solidFill>
                <a:latin typeface="Palatino Linotype"/>
                <a:cs typeface="Palatino Linotype"/>
              </a:rPr>
              <a:t>P</a:t>
            </a:r>
            <a:r>
              <a:rPr sz="1200" spc="-35" dirty="0">
                <a:solidFill>
                  <a:srgbClr val="231F20"/>
                </a:solidFill>
                <a:latin typeface="Palatino Linotype"/>
                <a:cs typeface="Palatino Linotype"/>
              </a:rPr>
              <a:t>ro</a:t>
            </a:r>
            <a:r>
              <a:rPr sz="1200" spc="-70" dirty="0">
                <a:solidFill>
                  <a:srgbClr val="231F20"/>
                </a:solidFill>
                <a:latin typeface="Palatino Linotype"/>
                <a:cs typeface="Palatino Linotype"/>
              </a:rPr>
              <a:t>m</a:t>
            </a:r>
            <a:r>
              <a:rPr sz="1200" spc="-10" dirty="0">
                <a:solidFill>
                  <a:srgbClr val="231F20"/>
                </a:solidFill>
                <a:latin typeface="Palatino Linotype"/>
                <a:cs typeface="Palatino Linotype"/>
              </a:rPr>
              <a:t>oti</a:t>
            </a:r>
            <a:r>
              <a:rPr sz="1200" spc="-30" dirty="0">
                <a:solidFill>
                  <a:srgbClr val="231F20"/>
                </a:solidFill>
                <a:latin typeface="Palatino Linotype"/>
                <a:cs typeface="Palatino Linotype"/>
              </a:rPr>
              <a:t>n</a:t>
            </a:r>
            <a:r>
              <a:rPr sz="1200" spc="-5" dirty="0">
                <a:solidFill>
                  <a:srgbClr val="231F20"/>
                </a:solidFill>
                <a:latin typeface="Palatino Linotype"/>
                <a:cs typeface="Palatino Linotype"/>
              </a:rPr>
              <a:t>g</a:t>
            </a:r>
            <a:r>
              <a:rPr sz="1200" spc="-30" dirty="0">
                <a:solidFill>
                  <a:srgbClr val="231F20"/>
                </a:solidFill>
                <a:latin typeface="Palatino Linotype"/>
                <a:cs typeface="Palatino Linotype"/>
              </a:rPr>
              <a:t> </a:t>
            </a:r>
            <a:r>
              <a:rPr sz="1200" spc="-114" dirty="0">
                <a:solidFill>
                  <a:srgbClr val="231F20"/>
                </a:solidFill>
                <a:latin typeface="Palatino Linotype"/>
                <a:cs typeface="Palatino Linotype"/>
              </a:rPr>
              <a:t>Y</a:t>
            </a:r>
            <a:r>
              <a:rPr sz="1200" spc="-40" dirty="0">
                <a:solidFill>
                  <a:srgbClr val="231F20"/>
                </a:solidFill>
                <a:latin typeface="Palatino Linotype"/>
                <a:cs typeface="Palatino Linotype"/>
              </a:rPr>
              <a:t>our</a:t>
            </a:r>
            <a:r>
              <a:rPr sz="1200" spc="-30" dirty="0">
                <a:solidFill>
                  <a:srgbClr val="231F20"/>
                </a:solidFill>
                <a:latin typeface="Palatino Linotype"/>
                <a:cs typeface="Palatino Linotype"/>
              </a:rPr>
              <a:t> </a:t>
            </a:r>
            <a:r>
              <a:rPr sz="1200" spc="-65" dirty="0">
                <a:solidFill>
                  <a:srgbClr val="231F20"/>
                </a:solidFill>
                <a:latin typeface="Palatino Linotype"/>
                <a:cs typeface="Palatino Linotype"/>
              </a:rPr>
              <a:t>E</a:t>
            </a:r>
            <a:r>
              <a:rPr sz="1200" spc="-80" dirty="0">
                <a:solidFill>
                  <a:srgbClr val="231F20"/>
                </a:solidFill>
                <a:latin typeface="Palatino Linotype"/>
                <a:cs typeface="Palatino Linotype"/>
              </a:rPr>
              <a:t>v</a:t>
            </a:r>
            <a:r>
              <a:rPr sz="1200" spc="-5" dirty="0">
                <a:solidFill>
                  <a:srgbClr val="231F20"/>
                </a:solidFill>
                <a:latin typeface="Palatino Linotype"/>
                <a:cs typeface="Palatino Linotype"/>
              </a:rPr>
              <a:t>ent</a:t>
            </a:r>
            <a:r>
              <a:rPr sz="1200" spc="-30" dirty="0">
                <a:solidFill>
                  <a:srgbClr val="231F20"/>
                </a:solidFill>
                <a:latin typeface="Palatino Linotype"/>
                <a:cs typeface="Palatino Linotype"/>
              </a:rPr>
              <a:t> </a:t>
            </a:r>
            <a:r>
              <a:rPr sz="1200" dirty="0">
                <a:solidFill>
                  <a:srgbClr val="231F20"/>
                </a:solidFill>
                <a:latin typeface="Palatino Linotype"/>
                <a:cs typeface="Palatino Linotype"/>
              </a:rPr>
              <a:t>		</a:t>
            </a:r>
            <a:r>
              <a:rPr sz="1200" spc="-225" dirty="0">
                <a:solidFill>
                  <a:srgbClr val="231F20"/>
                </a:solidFill>
                <a:latin typeface="Palatino Linotype"/>
                <a:cs typeface="Palatino Linotype"/>
              </a:rPr>
              <a:t> </a:t>
            </a:r>
            <a:r>
              <a:rPr sz="1200" spc="-25" dirty="0">
                <a:solidFill>
                  <a:srgbClr val="231F20"/>
                </a:solidFill>
                <a:latin typeface="Palatino Linotype"/>
                <a:cs typeface="Palatino Linotype"/>
              </a:rPr>
              <a:t>7  </a:t>
            </a:r>
            <a:r>
              <a:rPr sz="1200" spc="-75" dirty="0">
                <a:solidFill>
                  <a:srgbClr val="231F20"/>
                </a:solidFill>
                <a:latin typeface="Palatino Linotype"/>
                <a:cs typeface="Palatino Linotype"/>
              </a:rPr>
              <a:t>R</a:t>
            </a:r>
            <a:r>
              <a:rPr sz="1200" dirty="0">
                <a:solidFill>
                  <a:srgbClr val="231F20"/>
                </a:solidFill>
                <a:latin typeface="Palatino Linotype"/>
                <a:cs typeface="Palatino Linotype"/>
              </a:rPr>
              <a:t>eg</a:t>
            </a:r>
            <a:r>
              <a:rPr sz="1200" spc="-15" dirty="0">
                <a:solidFill>
                  <a:srgbClr val="231F20"/>
                </a:solidFill>
                <a:latin typeface="Palatino Linotype"/>
                <a:cs typeface="Palatino Linotype"/>
              </a:rPr>
              <a:t>i</a:t>
            </a:r>
            <a:r>
              <a:rPr sz="1200" dirty="0">
                <a:solidFill>
                  <a:srgbClr val="231F20"/>
                </a:solidFill>
                <a:latin typeface="Palatino Linotype"/>
                <a:cs typeface="Palatino Linotype"/>
              </a:rPr>
              <a:t>st</a:t>
            </a:r>
            <a:r>
              <a:rPr sz="1200" spc="-10" dirty="0">
                <a:solidFill>
                  <a:srgbClr val="231F20"/>
                </a:solidFill>
                <a:latin typeface="Palatino Linotype"/>
                <a:cs typeface="Palatino Linotype"/>
              </a:rPr>
              <a:t>ration</a:t>
            </a:r>
            <a:r>
              <a:rPr sz="1200" spc="-30" dirty="0">
                <a:solidFill>
                  <a:srgbClr val="231F20"/>
                </a:solidFill>
                <a:latin typeface="Palatino Linotype"/>
                <a:cs typeface="Palatino Linotype"/>
              </a:rPr>
              <a:t> </a:t>
            </a:r>
            <a:r>
              <a:rPr sz="1200" spc="-15" dirty="0">
                <a:solidFill>
                  <a:srgbClr val="231F20"/>
                </a:solidFill>
                <a:latin typeface="Palatino Linotype"/>
                <a:cs typeface="Palatino Linotype"/>
              </a:rPr>
              <a:t>a</a:t>
            </a:r>
            <a:r>
              <a:rPr sz="1200" spc="-35" dirty="0">
                <a:solidFill>
                  <a:srgbClr val="231F20"/>
                </a:solidFill>
                <a:latin typeface="Palatino Linotype"/>
                <a:cs typeface="Palatino Linotype"/>
              </a:rPr>
              <a:t>n</a:t>
            </a:r>
            <a:r>
              <a:rPr sz="1200" spc="-75" dirty="0">
                <a:solidFill>
                  <a:srgbClr val="231F20"/>
                </a:solidFill>
                <a:latin typeface="Palatino Linotype"/>
                <a:cs typeface="Palatino Linotype"/>
              </a:rPr>
              <a:t>d</a:t>
            </a:r>
            <a:r>
              <a:rPr sz="1200" spc="-30" dirty="0">
                <a:solidFill>
                  <a:srgbClr val="231F20"/>
                </a:solidFill>
                <a:latin typeface="Palatino Linotype"/>
                <a:cs typeface="Palatino Linotype"/>
              </a:rPr>
              <a:t> </a:t>
            </a:r>
            <a:r>
              <a:rPr sz="1200" spc="-75" dirty="0">
                <a:solidFill>
                  <a:srgbClr val="231F20"/>
                </a:solidFill>
                <a:latin typeface="Palatino Linotype"/>
                <a:cs typeface="Palatino Linotype"/>
              </a:rPr>
              <a:t>R</a:t>
            </a:r>
            <a:r>
              <a:rPr sz="1200" spc="-15" dirty="0">
                <a:solidFill>
                  <a:srgbClr val="231F20"/>
                </a:solidFill>
                <a:latin typeface="Palatino Linotype"/>
                <a:cs typeface="Palatino Linotype"/>
              </a:rPr>
              <a:t>ecruit</a:t>
            </a:r>
            <a:r>
              <a:rPr sz="1200" spc="-40" dirty="0">
                <a:solidFill>
                  <a:srgbClr val="231F20"/>
                </a:solidFill>
                <a:latin typeface="Palatino Linotype"/>
                <a:cs typeface="Palatino Linotype"/>
              </a:rPr>
              <a:t>m</a:t>
            </a:r>
            <a:r>
              <a:rPr sz="1200" spc="-5" dirty="0">
                <a:solidFill>
                  <a:srgbClr val="231F20"/>
                </a:solidFill>
                <a:latin typeface="Palatino Linotype"/>
                <a:cs typeface="Palatino Linotype"/>
              </a:rPr>
              <a:t>ent</a:t>
            </a:r>
            <a:r>
              <a:rPr sz="1200" spc="-30" dirty="0">
                <a:solidFill>
                  <a:srgbClr val="231F20"/>
                </a:solidFill>
                <a:latin typeface="Palatino Linotype"/>
                <a:cs typeface="Palatino Linotype"/>
              </a:rPr>
              <a:t> </a:t>
            </a:r>
            <a:r>
              <a:rPr sz="1200" dirty="0">
                <a:solidFill>
                  <a:srgbClr val="231F20"/>
                </a:solidFill>
                <a:latin typeface="Palatino Linotype"/>
                <a:cs typeface="Palatino Linotype"/>
              </a:rPr>
              <a:t>		</a:t>
            </a:r>
            <a:r>
              <a:rPr sz="1200" spc="-225" dirty="0">
                <a:solidFill>
                  <a:srgbClr val="231F20"/>
                </a:solidFill>
                <a:latin typeface="Palatino Linotype"/>
                <a:cs typeface="Palatino Linotype"/>
              </a:rPr>
              <a:t> </a:t>
            </a:r>
            <a:r>
              <a:rPr sz="1200" spc="-25" dirty="0">
                <a:solidFill>
                  <a:srgbClr val="231F20"/>
                </a:solidFill>
                <a:latin typeface="Palatino Linotype"/>
                <a:cs typeface="Palatino Linotype"/>
              </a:rPr>
              <a:t>7  </a:t>
            </a:r>
            <a:r>
              <a:rPr sz="1200" spc="-75" dirty="0">
                <a:solidFill>
                  <a:srgbClr val="231F20"/>
                </a:solidFill>
                <a:latin typeface="Palatino Linotype"/>
                <a:cs typeface="Palatino Linotype"/>
              </a:rPr>
              <a:t>D</a:t>
            </a:r>
            <a:r>
              <a:rPr sz="1200" spc="-40" dirty="0">
                <a:solidFill>
                  <a:srgbClr val="231F20"/>
                </a:solidFill>
                <a:latin typeface="Palatino Linotype"/>
                <a:cs typeface="Palatino Linotype"/>
              </a:rPr>
              <a:t>a</a:t>
            </a:r>
            <a:r>
              <a:rPr sz="1200" spc="-55" dirty="0">
                <a:solidFill>
                  <a:srgbClr val="231F20"/>
                </a:solidFill>
                <a:latin typeface="Palatino Linotype"/>
                <a:cs typeface="Palatino Linotype"/>
              </a:rPr>
              <a:t>y</a:t>
            </a:r>
            <a:r>
              <a:rPr sz="1200" spc="-30" dirty="0">
                <a:solidFill>
                  <a:srgbClr val="231F20"/>
                </a:solidFill>
                <a:latin typeface="Palatino Linotype"/>
                <a:cs typeface="Palatino Linotype"/>
              </a:rPr>
              <a:t> </a:t>
            </a:r>
            <a:r>
              <a:rPr sz="1200" spc="-25" dirty="0">
                <a:solidFill>
                  <a:srgbClr val="231F20"/>
                </a:solidFill>
                <a:latin typeface="Palatino Linotype"/>
                <a:cs typeface="Palatino Linotype"/>
              </a:rPr>
              <a:t>of</a:t>
            </a:r>
            <a:r>
              <a:rPr sz="1200" spc="-30" dirty="0">
                <a:solidFill>
                  <a:srgbClr val="231F20"/>
                </a:solidFill>
                <a:latin typeface="Palatino Linotype"/>
                <a:cs typeface="Palatino Linotype"/>
              </a:rPr>
              <a:t> </a:t>
            </a:r>
            <a:r>
              <a:rPr sz="1200" spc="-65" dirty="0">
                <a:solidFill>
                  <a:srgbClr val="231F20"/>
                </a:solidFill>
                <a:latin typeface="Palatino Linotype"/>
                <a:cs typeface="Palatino Linotype"/>
              </a:rPr>
              <a:t>E</a:t>
            </a:r>
            <a:r>
              <a:rPr sz="1200" spc="-80" dirty="0">
                <a:solidFill>
                  <a:srgbClr val="231F20"/>
                </a:solidFill>
                <a:latin typeface="Palatino Linotype"/>
                <a:cs typeface="Palatino Linotype"/>
              </a:rPr>
              <a:t>v</a:t>
            </a:r>
            <a:r>
              <a:rPr sz="1200" spc="-5" dirty="0">
                <a:solidFill>
                  <a:srgbClr val="231F20"/>
                </a:solidFill>
                <a:latin typeface="Palatino Linotype"/>
                <a:cs typeface="Palatino Linotype"/>
              </a:rPr>
              <a:t>ent</a:t>
            </a:r>
            <a:r>
              <a:rPr sz="1200" spc="-30" dirty="0">
                <a:solidFill>
                  <a:srgbClr val="231F20"/>
                </a:solidFill>
                <a:latin typeface="Palatino Linotype"/>
                <a:cs typeface="Palatino Linotype"/>
              </a:rPr>
              <a:t> </a:t>
            </a:r>
            <a:r>
              <a:rPr sz="1200" dirty="0">
                <a:solidFill>
                  <a:srgbClr val="231F20"/>
                </a:solidFill>
                <a:latin typeface="Palatino Linotype"/>
                <a:cs typeface="Palatino Linotype"/>
              </a:rPr>
              <a:t>		</a:t>
            </a:r>
            <a:r>
              <a:rPr sz="1200" spc="-275" dirty="0">
                <a:solidFill>
                  <a:srgbClr val="231F20"/>
                </a:solidFill>
                <a:latin typeface="Palatino Linotype"/>
                <a:cs typeface="Palatino Linotype"/>
              </a:rPr>
              <a:t> </a:t>
            </a:r>
            <a:r>
              <a:rPr sz="1200" dirty="0">
                <a:solidFill>
                  <a:srgbClr val="231F20"/>
                </a:solidFill>
                <a:latin typeface="Palatino Linotype"/>
                <a:cs typeface="Palatino Linotype"/>
              </a:rPr>
              <a:t>8  </a:t>
            </a:r>
            <a:r>
              <a:rPr sz="1200" spc="-55" dirty="0">
                <a:solidFill>
                  <a:srgbClr val="231F20"/>
                </a:solidFill>
                <a:latin typeface="Palatino Linotype"/>
                <a:cs typeface="Palatino Linotype"/>
              </a:rPr>
              <a:t>P</a:t>
            </a:r>
            <a:r>
              <a:rPr sz="1200" dirty="0">
                <a:solidFill>
                  <a:srgbClr val="231F20"/>
                </a:solidFill>
                <a:latin typeface="Palatino Linotype"/>
                <a:cs typeface="Palatino Linotype"/>
              </a:rPr>
              <a:t>ost</a:t>
            </a:r>
            <a:r>
              <a:rPr sz="1200" spc="-30" dirty="0">
                <a:solidFill>
                  <a:srgbClr val="231F20"/>
                </a:solidFill>
                <a:latin typeface="Palatino Linotype"/>
                <a:cs typeface="Palatino Linotype"/>
              </a:rPr>
              <a:t> </a:t>
            </a:r>
            <a:r>
              <a:rPr sz="1200" spc="-65" dirty="0">
                <a:solidFill>
                  <a:srgbClr val="231F20"/>
                </a:solidFill>
                <a:latin typeface="Palatino Linotype"/>
                <a:cs typeface="Palatino Linotype"/>
              </a:rPr>
              <a:t>E</a:t>
            </a:r>
            <a:r>
              <a:rPr sz="1200" spc="-80" dirty="0">
                <a:solidFill>
                  <a:srgbClr val="231F20"/>
                </a:solidFill>
                <a:latin typeface="Palatino Linotype"/>
                <a:cs typeface="Palatino Linotype"/>
              </a:rPr>
              <a:t>v</a:t>
            </a:r>
            <a:r>
              <a:rPr sz="1200" spc="-5" dirty="0">
                <a:solidFill>
                  <a:srgbClr val="231F20"/>
                </a:solidFill>
                <a:latin typeface="Palatino Linotype"/>
                <a:cs typeface="Palatino Linotype"/>
              </a:rPr>
              <a:t>ent</a:t>
            </a:r>
            <a:r>
              <a:rPr sz="1200" spc="-30" dirty="0">
                <a:solidFill>
                  <a:srgbClr val="231F20"/>
                </a:solidFill>
                <a:latin typeface="Palatino Linotype"/>
                <a:cs typeface="Palatino Linotype"/>
              </a:rPr>
              <a:t> </a:t>
            </a:r>
            <a:r>
              <a:rPr sz="1200" dirty="0">
                <a:solidFill>
                  <a:srgbClr val="231F20"/>
                </a:solidFill>
                <a:latin typeface="Palatino Linotype"/>
                <a:cs typeface="Palatino Linotype"/>
              </a:rPr>
              <a:t>		</a:t>
            </a:r>
            <a:r>
              <a:rPr sz="1200" spc="-275" dirty="0">
                <a:solidFill>
                  <a:srgbClr val="231F20"/>
                </a:solidFill>
                <a:latin typeface="Palatino Linotype"/>
                <a:cs typeface="Palatino Linotype"/>
              </a:rPr>
              <a:t> </a:t>
            </a:r>
            <a:r>
              <a:rPr sz="1200" dirty="0">
                <a:solidFill>
                  <a:srgbClr val="231F20"/>
                </a:solidFill>
                <a:latin typeface="Palatino Linotype"/>
                <a:cs typeface="Palatino Linotype"/>
              </a:rPr>
              <a:t>8  </a:t>
            </a:r>
            <a:r>
              <a:rPr sz="1200" spc="-80" dirty="0">
                <a:solidFill>
                  <a:srgbClr val="231F20"/>
                </a:solidFill>
                <a:latin typeface="Palatino Linotype"/>
                <a:cs typeface="Palatino Linotype"/>
              </a:rPr>
              <a:t>W</a:t>
            </a:r>
            <a:r>
              <a:rPr sz="1200" spc="-30" dirty="0">
                <a:solidFill>
                  <a:srgbClr val="231F20"/>
                </a:solidFill>
                <a:latin typeface="Palatino Linotype"/>
                <a:cs typeface="Palatino Linotype"/>
              </a:rPr>
              <a:t>r</a:t>
            </a:r>
            <a:r>
              <a:rPr sz="1200" spc="-25" dirty="0">
                <a:solidFill>
                  <a:srgbClr val="231F20"/>
                </a:solidFill>
                <a:latin typeface="Palatino Linotype"/>
                <a:cs typeface="Palatino Linotype"/>
              </a:rPr>
              <a:t>a</a:t>
            </a:r>
            <a:r>
              <a:rPr sz="1200" spc="-35" dirty="0">
                <a:solidFill>
                  <a:srgbClr val="231F20"/>
                </a:solidFill>
                <a:latin typeface="Palatino Linotype"/>
                <a:cs typeface="Palatino Linotype"/>
              </a:rPr>
              <a:t>ppi</a:t>
            </a:r>
            <a:r>
              <a:rPr sz="1200" spc="-55" dirty="0">
                <a:solidFill>
                  <a:srgbClr val="231F20"/>
                </a:solidFill>
                <a:latin typeface="Palatino Linotype"/>
                <a:cs typeface="Palatino Linotype"/>
              </a:rPr>
              <a:t>n</a:t>
            </a:r>
            <a:r>
              <a:rPr sz="1200" spc="-5" dirty="0">
                <a:solidFill>
                  <a:srgbClr val="231F20"/>
                </a:solidFill>
                <a:latin typeface="Palatino Linotype"/>
                <a:cs typeface="Palatino Linotype"/>
              </a:rPr>
              <a:t>g</a:t>
            </a:r>
            <a:r>
              <a:rPr sz="1200" spc="-30" dirty="0">
                <a:solidFill>
                  <a:srgbClr val="231F20"/>
                </a:solidFill>
                <a:latin typeface="Palatino Linotype"/>
                <a:cs typeface="Palatino Linotype"/>
              </a:rPr>
              <a:t> </a:t>
            </a:r>
            <a:r>
              <a:rPr sz="1200" spc="-120" dirty="0">
                <a:solidFill>
                  <a:srgbClr val="231F20"/>
                </a:solidFill>
                <a:latin typeface="Palatino Linotype"/>
                <a:cs typeface="Palatino Linotype"/>
              </a:rPr>
              <a:t>U</a:t>
            </a:r>
            <a:r>
              <a:rPr sz="1200" spc="-60" dirty="0">
                <a:solidFill>
                  <a:srgbClr val="231F20"/>
                </a:solidFill>
                <a:latin typeface="Palatino Linotype"/>
                <a:cs typeface="Palatino Linotype"/>
              </a:rPr>
              <a:t>p</a:t>
            </a:r>
            <a:r>
              <a:rPr sz="1200" spc="-30" dirty="0">
                <a:solidFill>
                  <a:srgbClr val="231F20"/>
                </a:solidFill>
                <a:latin typeface="Palatino Linotype"/>
                <a:cs typeface="Palatino Linotype"/>
              </a:rPr>
              <a:t> </a:t>
            </a:r>
            <a:r>
              <a:rPr sz="1200" dirty="0">
                <a:solidFill>
                  <a:srgbClr val="231F20"/>
                </a:solidFill>
                <a:latin typeface="Palatino Linotype"/>
                <a:cs typeface="Palatino Linotype"/>
              </a:rPr>
              <a:t>		</a:t>
            </a:r>
            <a:r>
              <a:rPr sz="1200" spc="-275" dirty="0">
                <a:solidFill>
                  <a:srgbClr val="231F20"/>
                </a:solidFill>
                <a:latin typeface="Palatino Linotype"/>
                <a:cs typeface="Palatino Linotype"/>
              </a:rPr>
              <a:t> </a:t>
            </a:r>
            <a:r>
              <a:rPr sz="1200" dirty="0">
                <a:solidFill>
                  <a:srgbClr val="231F20"/>
                </a:solidFill>
                <a:latin typeface="Palatino Linotype"/>
                <a:cs typeface="Palatino Linotype"/>
              </a:rPr>
              <a:t>8  </a:t>
            </a:r>
            <a:r>
              <a:rPr sz="1200" spc="-80" dirty="0">
                <a:solidFill>
                  <a:srgbClr val="231F20"/>
                </a:solidFill>
                <a:latin typeface="Palatino Linotype"/>
                <a:cs typeface="Palatino Linotype"/>
              </a:rPr>
              <a:t>F</a:t>
            </a:r>
            <a:r>
              <a:rPr sz="1200" spc="-20" dirty="0">
                <a:solidFill>
                  <a:srgbClr val="231F20"/>
                </a:solidFill>
                <a:latin typeface="Palatino Linotype"/>
                <a:cs typeface="Palatino Linotype"/>
              </a:rPr>
              <a:t>eed</a:t>
            </a:r>
            <a:r>
              <a:rPr sz="1200" spc="-35" dirty="0">
                <a:solidFill>
                  <a:srgbClr val="231F20"/>
                </a:solidFill>
                <a:latin typeface="Palatino Linotype"/>
                <a:cs typeface="Palatino Linotype"/>
              </a:rPr>
              <a:t>b</a:t>
            </a:r>
            <a:r>
              <a:rPr sz="1200" spc="-25" dirty="0">
                <a:solidFill>
                  <a:srgbClr val="231F20"/>
                </a:solidFill>
                <a:latin typeface="Palatino Linotype"/>
                <a:cs typeface="Palatino Linotype"/>
              </a:rPr>
              <a:t>a</a:t>
            </a:r>
            <a:r>
              <a:rPr sz="1200" spc="-5" dirty="0">
                <a:solidFill>
                  <a:srgbClr val="231F20"/>
                </a:solidFill>
                <a:latin typeface="Palatino Linotype"/>
                <a:cs typeface="Palatino Linotype"/>
              </a:rPr>
              <a:t>ck</a:t>
            </a:r>
            <a:r>
              <a:rPr sz="1200" spc="-30" dirty="0">
                <a:solidFill>
                  <a:srgbClr val="231F20"/>
                </a:solidFill>
                <a:latin typeface="Palatino Linotype"/>
                <a:cs typeface="Palatino Linotype"/>
              </a:rPr>
              <a:t> </a:t>
            </a:r>
            <a:r>
              <a:rPr sz="1200" dirty="0">
                <a:solidFill>
                  <a:srgbClr val="231F20"/>
                </a:solidFill>
                <a:latin typeface="Palatino Linotype"/>
                <a:cs typeface="Palatino Linotype"/>
              </a:rPr>
              <a:t>		</a:t>
            </a:r>
            <a:r>
              <a:rPr sz="1200" spc="25" dirty="0">
                <a:solidFill>
                  <a:srgbClr val="231F20"/>
                </a:solidFill>
                <a:latin typeface="Palatino Linotype"/>
                <a:cs typeface="Palatino Linotype"/>
              </a:rPr>
              <a:t>9  </a:t>
            </a:r>
            <a:r>
              <a:rPr sz="1200" spc="-45" dirty="0">
                <a:solidFill>
                  <a:srgbClr val="231F20"/>
                </a:solidFill>
                <a:latin typeface="Palatino Linotype"/>
                <a:cs typeface="Palatino Linotype"/>
              </a:rPr>
              <a:t>C</a:t>
            </a:r>
            <a:r>
              <a:rPr sz="1200" spc="-15" dirty="0">
                <a:solidFill>
                  <a:srgbClr val="231F20"/>
                </a:solidFill>
                <a:latin typeface="Palatino Linotype"/>
                <a:cs typeface="Palatino Linotype"/>
              </a:rPr>
              <a:t>ont</a:t>
            </a:r>
            <a:r>
              <a:rPr sz="1200" spc="-30" dirty="0">
                <a:solidFill>
                  <a:srgbClr val="231F20"/>
                </a:solidFill>
                <a:latin typeface="Palatino Linotype"/>
                <a:cs typeface="Palatino Linotype"/>
              </a:rPr>
              <a:t>a</a:t>
            </a:r>
            <a:r>
              <a:rPr sz="1200" dirty="0">
                <a:solidFill>
                  <a:srgbClr val="231F20"/>
                </a:solidFill>
                <a:latin typeface="Palatino Linotype"/>
                <a:cs typeface="Palatino Linotype"/>
              </a:rPr>
              <a:t>cti</a:t>
            </a:r>
            <a:r>
              <a:rPr sz="1200" spc="-10" dirty="0">
                <a:solidFill>
                  <a:srgbClr val="231F20"/>
                </a:solidFill>
                <a:latin typeface="Palatino Linotype"/>
                <a:cs typeface="Palatino Linotype"/>
              </a:rPr>
              <a:t>n</a:t>
            </a:r>
            <a:r>
              <a:rPr sz="1200" spc="-5" dirty="0">
                <a:solidFill>
                  <a:srgbClr val="231F20"/>
                </a:solidFill>
                <a:latin typeface="Palatino Linotype"/>
                <a:cs typeface="Palatino Linotype"/>
              </a:rPr>
              <a:t>g</a:t>
            </a:r>
            <a:r>
              <a:rPr sz="1200" spc="-30" dirty="0">
                <a:solidFill>
                  <a:srgbClr val="231F20"/>
                </a:solidFill>
                <a:latin typeface="Palatino Linotype"/>
                <a:cs typeface="Palatino Linotype"/>
              </a:rPr>
              <a:t> </a:t>
            </a:r>
            <a:r>
              <a:rPr sz="1200" spc="-15" dirty="0" smtClean="0">
                <a:solidFill>
                  <a:srgbClr val="231F20"/>
                </a:solidFill>
                <a:latin typeface="Palatino Linotype"/>
                <a:cs typeface="Palatino Linotype"/>
              </a:rPr>
              <a:t>F</a:t>
            </a:r>
            <a:r>
              <a:rPr sz="1200" spc="-10" dirty="0" smtClean="0">
                <a:solidFill>
                  <a:srgbClr val="231F20"/>
                </a:solidFill>
                <a:latin typeface="Palatino Linotype"/>
                <a:cs typeface="Palatino Linotype"/>
              </a:rPr>
              <a:t>i</a:t>
            </a:r>
            <a:r>
              <a:rPr sz="1200" spc="-20" dirty="0" smtClean="0">
                <a:solidFill>
                  <a:srgbClr val="231F20"/>
                </a:solidFill>
                <a:latin typeface="Palatino Linotype"/>
                <a:cs typeface="Palatino Linotype"/>
              </a:rPr>
              <a:t>r</a:t>
            </a:r>
            <a:r>
              <a:rPr sz="1200" spc="10" dirty="0" smtClean="0">
                <a:solidFill>
                  <a:srgbClr val="231F20"/>
                </a:solidFill>
                <a:latin typeface="Palatino Linotype"/>
                <a:cs typeface="Palatino Linotype"/>
              </a:rPr>
              <a:t>st</a:t>
            </a:r>
            <a:r>
              <a:rPr sz="1200" spc="-30" dirty="0" smtClean="0">
                <a:solidFill>
                  <a:srgbClr val="231F20"/>
                </a:solidFill>
                <a:latin typeface="Palatino Linotype"/>
                <a:cs typeface="Palatino Linotype"/>
              </a:rPr>
              <a:t> </a:t>
            </a:r>
            <a:r>
              <a:rPr sz="1200" spc="-45" dirty="0">
                <a:solidFill>
                  <a:srgbClr val="231F20"/>
                </a:solidFill>
                <a:latin typeface="Palatino Linotype"/>
                <a:cs typeface="Palatino Linotype"/>
              </a:rPr>
              <a:t>C</a:t>
            </a:r>
            <a:r>
              <a:rPr sz="1200" spc="-15" dirty="0">
                <a:solidFill>
                  <a:srgbClr val="231F20"/>
                </a:solidFill>
                <a:latin typeface="Palatino Linotype"/>
                <a:cs typeface="Palatino Linotype"/>
              </a:rPr>
              <a:t>a</a:t>
            </a:r>
            <a:r>
              <a:rPr sz="1200" spc="-35" dirty="0">
                <a:solidFill>
                  <a:srgbClr val="231F20"/>
                </a:solidFill>
                <a:latin typeface="Palatino Linotype"/>
                <a:cs typeface="Palatino Linotype"/>
              </a:rPr>
              <a:t>n</a:t>
            </a:r>
            <a:r>
              <a:rPr sz="1200" spc="-30" dirty="0">
                <a:solidFill>
                  <a:srgbClr val="231F20"/>
                </a:solidFill>
                <a:latin typeface="Palatino Linotype"/>
                <a:cs typeface="Palatino Linotype"/>
              </a:rPr>
              <a:t>dle </a:t>
            </a:r>
            <a:r>
              <a:rPr sz="1200" spc="5" dirty="0">
                <a:solidFill>
                  <a:srgbClr val="231F20"/>
                </a:solidFill>
                <a:latin typeface="Palatino Linotype"/>
                <a:cs typeface="Palatino Linotype"/>
              </a:rPr>
              <a:t>Sta</a:t>
            </a:r>
            <a:r>
              <a:rPr sz="1200" spc="30" dirty="0">
                <a:solidFill>
                  <a:srgbClr val="231F20"/>
                </a:solidFill>
                <a:latin typeface="Arial Unicode MS"/>
                <a:cs typeface="Arial Unicode MS"/>
              </a:rPr>
              <a:t>ff</a:t>
            </a:r>
            <a:r>
              <a:rPr sz="1200" spc="-30" dirty="0">
                <a:solidFill>
                  <a:srgbClr val="231F20"/>
                </a:solidFill>
                <a:latin typeface="Palatino Linotype"/>
                <a:cs typeface="Palatino Linotype"/>
              </a:rPr>
              <a:t> </a:t>
            </a:r>
            <a:r>
              <a:rPr sz="1200" dirty="0">
                <a:solidFill>
                  <a:srgbClr val="231F20"/>
                </a:solidFill>
                <a:latin typeface="Palatino Linotype"/>
                <a:cs typeface="Palatino Linotype"/>
              </a:rPr>
              <a:t>		</a:t>
            </a:r>
            <a:r>
              <a:rPr sz="1200" spc="35" dirty="0">
                <a:solidFill>
                  <a:srgbClr val="231F20"/>
                </a:solidFill>
                <a:latin typeface="Palatino Linotype"/>
                <a:cs typeface="Palatino Linotype"/>
              </a:rPr>
              <a:t>9</a:t>
            </a:r>
            <a:endParaRPr sz="1200" dirty="0">
              <a:latin typeface="Palatino Linotype"/>
              <a:cs typeface="Palatino Linotype"/>
            </a:endParaRPr>
          </a:p>
          <a:p>
            <a:pPr>
              <a:lnSpc>
                <a:spcPct val="100000"/>
              </a:lnSpc>
            </a:pPr>
            <a:endParaRPr sz="1600" dirty="0">
              <a:latin typeface="Times New Roman"/>
              <a:cs typeface="Times New Roman"/>
            </a:endParaRPr>
          </a:p>
          <a:p>
            <a:pPr>
              <a:lnSpc>
                <a:spcPct val="100000"/>
              </a:lnSpc>
              <a:spcBef>
                <a:spcPts val="50"/>
              </a:spcBef>
            </a:pPr>
            <a:endParaRPr sz="1800" dirty="0">
              <a:latin typeface="Times New Roman"/>
              <a:cs typeface="Times New Roman"/>
            </a:endParaRPr>
          </a:p>
          <a:p>
            <a:pPr marR="5080" algn="r">
              <a:lnSpc>
                <a:spcPct val="100000"/>
              </a:lnSpc>
              <a:tabLst>
                <a:tab pos="5307330" algn="l"/>
              </a:tabLst>
            </a:pPr>
            <a:r>
              <a:rPr sz="1200" spc="-105" dirty="0">
                <a:solidFill>
                  <a:srgbClr val="231F20"/>
                </a:solidFill>
                <a:latin typeface="Palatino Linotype"/>
                <a:cs typeface="Palatino Linotype"/>
              </a:rPr>
              <a:t>A</a:t>
            </a:r>
            <a:r>
              <a:rPr sz="1200" spc="-35" dirty="0">
                <a:solidFill>
                  <a:srgbClr val="231F20"/>
                </a:solidFill>
                <a:latin typeface="Palatino Linotype"/>
                <a:cs typeface="Palatino Linotype"/>
              </a:rPr>
              <a:t>ppe</a:t>
            </a:r>
            <a:r>
              <a:rPr sz="1200" spc="-50" dirty="0">
                <a:solidFill>
                  <a:srgbClr val="231F20"/>
                </a:solidFill>
                <a:latin typeface="Palatino Linotype"/>
                <a:cs typeface="Palatino Linotype"/>
              </a:rPr>
              <a:t>n</a:t>
            </a:r>
            <a:r>
              <a:rPr sz="1200" spc="-30" dirty="0">
                <a:solidFill>
                  <a:srgbClr val="231F20"/>
                </a:solidFill>
                <a:latin typeface="Palatino Linotype"/>
                <a:cs typeface="Palatino Linotype"/>
              </a:rPr>
              <a:t>dix </a:t>
            </a:r>
            <a:r>
              <a:rPr sz="1200" dirty="0">
                <a:solidFill>
                  <a:srgbClr val="231F20"/>
                </a:solidFill>
                <a:latin typeface="Palatino Linotype"/>
                <a:cs typeface="Palatino Linotype"/>
              </a:rPr>
              <a:t>	</a:t>
            </a:r>
            <a:r>
              <a:rPr sz="1200" spc="-25" dirty="0">
                <a:solidFill>
                  <a:srgbClr val="231F20"/>
                </a:solidFill>
                <a:latin typeface="Palatino Linotype"/>
                <a:cs typeface="Palatino Linotype"/>
              </a:rPr>
              <a:t>10</a:t>
            </a:r>
            <a:endParaRPr sz="1200" dirty="0">
              <a:latin typeface="Palatino Linotype"/>
              <a:cs typeface="Palatino Linotype"/>
            </a:endParaRPr>
          </a:p>
          <a:p>
            <a:pPr marL="399415">
              <a:lnSpc>
                <a:spcPct val="100000"/>
              </a:lnSpc>
              <a:spcBef>
                <a:spcPts val="359"/>
              </a:spcBef>
            </a:pPr>
            <a:r>
              <a:rPr sz="1200" i="1" spc="-45" dirty="0">
                <a:solidFill>
                  <a:srgbClr val="231F20"/>
                </a:solidFill>
                <a:latin typeface="Arial"/>
                <a:cs typeface="Arial"/>
              </a:rPr>
              <a:t>Sample</a:t>
            </a:r>
            <a:r>
              <a:rPr sz="1200" i="1" spc="-130" dirty="0">
                <a:solidFill>
                  <a:srgbClr val="231F20"/>
                </a:solidFill>
                <a:latin typeface="Arial"/>
                <a:cs typeface="Arial"/>
              </a:rPr>
              <a:t> </a:t>
            </a:r>
            <a:r>
              <a:rPr sz="1200" i="1" spc="-35" dirty="0">
                <a:solidFill>
                  <a:srgbClr val="231F20"/>
                </a:solidFill>
                <a:latin typeface="Arial"/>
                <a:cs typeface="Arial"/>
              </a:rPr>
              <a:t>Budget</a:t>
            </a:r>
            <a:endParaRPr sz="1200" dirty="0">
              <a:latin typeface="Arial"/>
              <a:cs typeface="Arial"/>
            </a:endParaRPr>
          </a:p>
          <a:p>
            <a:pPr marL="393700" marR="2413635">
              <a:lnSpc>
                <a:spcPct val="125000"/>
              </a:lnSpc>
            </a:pPr>
            <a:r>
              <a:rPr sz="1200" i="1" spc="-45" dirty="0">
                <a:solidFill>
                  <a:srgbClr val="231F20"/>
                </a:solidFill>
                <a:latin typeface="Arial"/>
                <a:cs typeface="Arial"/>
              </a:rPr>
              <a:t>Sample </a:t>
            </a:r>
            <a:r>
              <a:rPr sz="1200" i="1" spc="-15" dirty="0">
                <a:solidFill>
                  <a:srgbClr val="231F20"/>
                </a:solidFill>
                <a:latin typeface="Arial"/>
                <a:cs typeface="Arial"/>
              </a:rPr>
              <a:t>Donation/Sponsorship </a:t>
            </a:r>
            <a:r>
              <a:rPr sz="1200" i="1" spc="-60" dirty="0">
                <a:solidFill>
                  <a:srgbClr val="231F20"/>
                </a:solidFill>
                <a:latin typeface="Arial"/>
                <a:cs typeface="Arial"/>
              </a:rPr>
              <a:t>Request</a:t>
            </a:r>
            <a:r>
              <a:rPr sz="1200" i="1" spc="-220" dirty="0">
                <a:solidFill>
                  <a:srgbClr val="231F20"/>
                </a:solidFill>
                <a:latin typeface="Arial"/>
                <a:cs typeface="Arial"/>
              </a:rPr>
              <a:t> </a:t>
            </a:r>
            <a:r>
              <a:rPr sz="1200" i="1" spc="-5" dirty="0">
                <a:solidFill>
                  <a:srgbClr val="231F20"/>
                </a:solidFill>
                <a:latin typeface="Arial"/>
                <a:cs typeface="Arial"/>
              </a:rPr>
              <a:t>Letter  </a:t>
            </a:r>
            <a:r>
              <a:rPr sz="1200" i="1" spc="-45" dirty="0">
                <a:solidFill>
                  <a:srgbClr val="231F20"/>
                </a:solidFill>
                <a:latin typeface="Arial"/>
                <a:cs typeface="Arial"/>
              </a:rPr>
              <a:t>Sample </a:t>
            </a:r>
            <a:r>
              <a:rPr sz="1200" i="1" spc="-60" dirty="0">
                <a:solidFill>
                  <a:srgbClr val="231F20"/>
                </a:solidFill>
                <a:latin typeface="Arial"/>
                <a:cs typeface="Arial"/>
              </a:rPr>
              <a:t>FACT</a:t>
            </a:r>
            <a:r>
              <a:rPr sz="1200" i="1" spc="-180" dirty="0">
                <a:solidFill>
                  <a:srgbClr val="231F20"/>
                </a:solidFill>
                <a:latin typeface="Arial"/>
                <a:cs typeface="Arial"/>
              </a:rPr>
              <a:t> </a:t>
            </a:r>
            <a:r>
              <a:rPr sz="1200" i="1" spc="-60" dirty="0">
                <a:solidFill>
                  <a:srgbClr val="231F20"/>
                </a:solidFill>
                <a:latin typeface="Arial"/>
                <a:cs typeface="Arial"/>
              </a:rPr>
              <a:t>Sheet</a:t>
            </a:r>
            <a:endParaRPr sz="1200" dirty="0">
              <a:latin typeface="Arial"/>
              <a:cs typeface="Arial"/>
            </a:endParaRPr>
          </a:p>
          <a:p>
            <a:pPr marL="393700" marR="3642995">
              <a:lnSpc>
                <a:spcPct val="125000"/>
              </a:lnSpc>
            </a:pPr>
            <a:r>
              <a:rPr sz="1200" i="1" spc="-45" dirty="0">
                <a:solidFill>
                  <a:srgbClr val="231F20"/>
                </a:solidFill>
                <a:latin typeface="Arial"/>
                <a:cs typeface="Arial"/>
              </a:rPr>
              <a:t>Sample </a:t>
            </a:r>
            <a:r>
              <a:rPr sz="1200" i="1" spc="-75" dirty="0">
                <a:solidFill>
                  <a:srgbClr val="231F20"/>
                </a:solidFill>
                <a:latin typeface="Arial"/>
                <a:cs typeface="Arial"/>
              </a:rPr>
              <a:t>Press </a:t>
            </a:r>
            <a:r>
              <a:rPr sz="1200" i="1" spc="-70" dirty="0">
                <a:solidFill>
                  <a:srgbClr val="231F20"/>
                </a:solidFill>
                <a:latin typeface="Arial"/>
                <a:cs typeface="Arial"/>
              </a:rPr>
              <a:t>Release  </a:t>
            </a:r>
            <a:r>
              <a:rPr sz="1200" i="1" spc="-45" dirty="0">
                <a:solidFill>
                  <a:srgbClr val="231F20"/>
                </a:solidFill>
                <a:latin typeface="Arial"/>
                <a:cs typeface="Arial"/>
              </a:rPr>
              <a:t>Sample </a:t>
            </a:r>
            <a:r>
              <a:rPr sz="1200" i="1" spc="15" dirty="0">
                <a:solidFill>
                  <a:srgbClr val="231F20"/>
                </a:solidFill>
                <a:latin typeface="Arial"/>
                <a:cs typeface="Arial"/>
              </a:rPr>
              <a:t>Final</a:t>
            </a:r>
            <a:r>
              <a:rPr sz="1200" i="1" spc="-220" dirty="0">
                <a:solidFill>
                  <a:srgbClr val="231F20"/>
                </a:solidFill>
                <a:latin typeface="Arial"/>
                <a:cs typeface="Arial"/>
              </a:rPr>
              <a:t> </a:t>
            </a:r>
            <a:r>
              <a:rPr sz="1200" i="1" spc="-45" dirty="0">
                <a:solidFill>
                  <a:srgbClr val="231F20"/>
                </a:solidFill>
                <a:latin typeface="Arial"/>
                <a:cs typeface="Arial"/>
              </a:rPr>
              <a:t>Event </a:t>
            </a:r>
            <a:r>
              <a:rPr sz="1200" i="1" spc="-30" dirty="0">
                <a:solidFill>
                  <a:srgbClr val="231F20"/>
                </a:solidFill>
                <a:latin typeface="Arial"/>
                <a:cs typeface="Arial"/>
              </a:rPr>
              <a:t>Report</a:t>
            </a:r>
            <a:endParaRPr sz="1200" dirty="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803032" y="9715500"/>
            <a:ext cx="1753870" cy="159385"/>
          </a:xfrm>
          <a:prstGeom prst="rect">
            <a:avLst/>
          </a:prstGeom>
        </p:spPr>
        <p:txBody>
          <a:bodyPr vert="horz" wrap="square" lIns="0" tIns="0" rIns="0" bIns="0" rtlCol="0">
            <a:spAutoFit/>
          </a:bodyPr>
          <a:lstStyle/>
          <a:p>
            <a:pPr marL="12700">
              <a:lnSpc>
                <a:spcPct val="100000"/>
              </a:lnSpc>
            </a:pPr>
            <a:r>
              <a:rPr sz="800" i="1" spc="-20" dirty="0">
                <a:solidFill>
                  <a:srgbClr val="231F20"/>
                </a:solidFill>
                <a:latin typeface="Arial"/>
                <a:cs typeface="Arial"/>
              </a:rPr>
              <a:t>How-To </a:t>
            </a:r>
            <a:r>
              <a:rPr sz="800" i="1" dirty="0">
                <a:solidFill>
                  <a:srgbClr val="231F20"/>
                </a:solidFill>
                <a:latin typeface="Arial"/>
                <a:cs typeface="Arial"/>
              </a:rPr>
              <a:t>Guide </a:t>
            </a:r>
            <a:r>
              <a:rPr sz="800" i="1" spc="15" dirty="0">
                <a:solidFill>
                  <a:srgbClr val="231F20"/>
                </a:solidFill>
                <a:latin typeface="Arial"/>
                <a:cs typeface="Arial"/>
              </a:rPr>
              <a:t>for </a:t>
            </a:r>
            <a:r>
              <a:rPr sz="800" i="1" dirty="0">
                <a:solidFill>
                  <a:srgbClr val="231F20"/>
                </a:solidFill>
                <a:latin typeface="Arial"/>
                <a:cs typeface="Arial"/>
              </a:rPr>
              <a:t>Special </a:t>
            </a:r>
            <a:r>
              <a:rPr sz="800" i="1" spc="-20" dirty="0">
                <a:solidFill>
                  <a:srgbClr val="231F20"/>
                </a:solidFill>
                <a:latin typeface="Arial"/>
                <a:cs typeface="Arial"/>
              </a:rPr>
              <a:t>Events   </a:t>
            </a:r>
            <a:r>
              <a:rPr sz="800" i="1" spc="5" dirty="0">
                <a:solidFill>
                  <a:srgbClr val="231F20"/>
                </a:solidFill>
                <a:latin typeface="Arial"/>
                <a:cs typeface="Arial"/>
              </a:rPr>
              <a:t>| </a:t>
            </a:r>
            <a:r>
              <a:rPr sz="800" i="1" spc="15" dirty="0">
                <a:solidFill>
                  <a:srgbClr val="231F20"/>
                </a:solidFill>
                <a:latin typeface="Arial"/>
                <a:cs typeface="Arial"/>
              </a:rPr>
              <a:t> </a:t>
            </a:r>
            <a:r>
              <a:rPr sz="900" spc="-10" dirty="0">
                <a:solidFill>
                  <a:srgbClr val="231F20"/>
                </a:solidFill>
                <a:latin typeface="Palatino Linotype"/>
                <a:cs typeface="Palatino Linotype"/>
              </a:rPr>
              <a:t>3</a:t>
            </a:r>
            <a:endParaRPr sz="900">
              <a:latin typeface="Palatino Linotype"/>
              <a:cs typeface="Palatino Linotype"/>
            </a:endParaRPr>
          </a:p>
        </p:txBody>
      </p:sp>
      <p:sp>
        <p:nvSpPr>
          <p:cNvPr id="4" name="object 4"/>
          <p:cNvSpPr txBox="1"/>
          <p:nvPr/>
        </p:nvSpPr>
        <p:spPr>
          <a:xfrm>
            <a:off x="667429" y="868677"/>
            <a:ext cx="6390640" cy="4832605"/>
          </a:xfrm>
          <a:prstGeom prst="rect">
            <a:avLst/>
          </a:prstGeom>
        </p:spPr>
        <p:txBody>
          <a:bodyPr vert="horz" wrap="square" lIns="0" tIns="0" rIns="0" bIns="0" rtlCol="0">
            <a:spAutoFit/>
          </a:bodyPr>
          <a:lstStyle/>
          <a:p>
            <a:pPr marL="12700">
              <a:lnSpc>
                <a:spcPct val="100000"/>
              </a:lnSpc>
            </a:pPr>
            <a:r>
              <a:rPr sz="1800" b="1" spc="-60" dirty="0" smtClean="0">
                <a:solidFill>
                  <a:srgbClr val="1568AF"/>
                </a:solidFill>
                <a:latin typeface="Palatino Linotype"/>
                <a:cs typeface="Palatino Linotype"/>
              </a:rPr>
              <a:t>Why</a:t>
            </a:r>
            <a:r>
              <a:rPr lang="en-US" sz="1800" b="1" spc="-60" dirty="0" smtClean="0">
                <a:solidFill>
                  <a:srgbClr val="1568AF"/>
                </a:solidFill>
                <a:latin typeface="Palatino Linotype"/>
                <a:cs typeface="Palatino Linotype"/>
              </a:rPr>
              <a:t> </a:t>
            </a:r>
            <a:r>
              <a:rPr sz="1800" b="1" spc="-10" dirty="0" smtClean="0">
                <a:solidFill>
                  <a:srgbClr val="1568AF"/>
                </a:solidFill>
                <a:latin typeface="Palatino Linotype"/>
                <a:cs typeface="Palatino Linotype"/>
              </a:rPr>
              <a:t>First</a:t>
            </a:r>
            <a:r>
              <a:rPr sz="1800" b="1" spc="-114" dirty="0" smtClean="0">
                <a:solidFill>
                  <a:srgbClr val="1568AF"/>
                </a:solidFill>
                <a:latin typeface="Palatino Linotype"/>
                <a:cs typeface="Palatino Linotype"/>
              </a:rPr>
              <a:t> </a:t>
            </a:r>
            <a:r>
              <a:rPr sz="1800" b="1" spc="-55" dirty="0">
                <a:solidFill>
                  <a:srgbClr val="1568AF"/>
                </a:solidFill>
                <a:latin typeface="Palatino Linotype"/>
                <a:cs typeface="Palatino Linotype"/>
              </a:rPr>
              <a:t>Candle?</a:t>
            </a:r>
            <a:endParaRPr sz="1800" dirty="0">
              <a:latin typeface="Palatino Linotype"/>
              <a:cs typeface="Palatino Linotype"/>
            </a:endParaRPr>
          </a:p>
          <a:p>
            <a:pPr marL="12700" marR="5080">
              <a:lnSpc>
                <a:spcPct val="106100"/>
              </a:lnSpc>
              <a:spcBef>
                <a:spcPts val="1260"/>
              </a:spcBef>
            </a:pPr>
            <a:r>
              <a:rPr sz="1100" spc="-5" dirty="0" smtClean="0">
                <a:solidFill>
                  <a:srgbClr val="231F20"/>
                </a:solidFill>
                <a:latin typeface="Palatino Linotype"/>
                <a:cs typeface="Palatino Linotype"/>
              </a:rPr>
              <a:t>First </a:t>
            </a:r>
            <a:r>
              <a:rPr sz="1100" spc="-30" dirty="0">
                <a:solidFill>
                  <a:srgbClr val="231F20"/>
                </a:solidFill>
                <a:latin typeface="Palatino Linotype"/>
                <a:cs typeface="Palatino Linotype"/>
              </a:rPr>
              <a:t>Candle </a:t>
            </a:r>
            <a:r>
              <a:rPr sz="1100" dirty="0">
                <a:solidFill>
                  <a:srgbClr val="231F20"/>
                </a:solidFill>
                <a:latin typeface="Palatino Linotype"/>
                <a:cs typeface="Palatino Linotype"/>
              </a:rPr>
              <a:t>is </a:t>
            </a:r>
            <a:r>
              <a:rPr sz="1100" spc="-10" dirty="0">
                <a:solidFill>
                  <a:srgbClr val="231F20"/>
                </a:solidFill>
                <a:latin typeface="Palatino Linotype"/>
                <a:cs typeface="Palatino Linotype"/>
              </a:rPr>
              <a:t>a </a:t>
            </a:r>
            <a:r>
              <a:rPr sz="1100" spc="-15" dirty="0">
                <a:solidFill>
                  <a:srgbClr val="231F20"/>
                </a:solidFill>
                <a:latin typeface="Palatino Linotype"/>
                <a:cs typeface="Palatino Linotype"/>
              </a:rPr>
              <a:t>national </a:t>
            </a:r>
            <a:r>
              <a:rPr sz="1100" spc="-30" dirty="0">
                <a:solidFill>
                  <a:srgbClr val="231F20"/>
                </a:solidFill>
                <a:latin typeface="Palatino Linotype"/>
                <a:cs typeface="Palatino Linotype"/>
              </a:rPr>
              <a:t>nonprofit </a:t>
            </a:r>
            <a:r>
              <a:rPr sz="1100" spc="-20" dirty="0">
                <a:solidFill>
                  <a:srgbClr val="231F20"/>
                </a:solidFill>
                <a:latin typeface="Palatino Linotype"/>
                <a:cs typeface="Palatino Linotype"/>
              </a:rPr>
              <a:t>dedicated </a:t>
            </a:r>
            <a:r>
              <a:rPr sz="1100" spc="-10" dirty="0">
                <a:solidFill>
                  <a:srgbClr val="231F20"/>
                </a:solidFill>
                <a:latin typeface="Palatino Linotype"/>
                <a:cs typeface="Palatino Linotype"/>
              </a:rPr>
              <a:t>to </a:t>
            </a:r>
            <a:r>
              <a:rPr sz="1100" spc="-15" dirty="0">
                <a:solidFill>
                  <a:srgbClr val="231F20"/>
                </a:solidFill>
                <a:latin typeface="Palatino Linotype"/>
                <a:cs typeface="Palatino Linotype"/>
              </a:rPr>
              <a:t>infant </a:t>
            </a:r>
            <a:r>
              <a:rPr sz="1100" spc="-20" dirty="0">
                <a:solidFill>
                  <a:srgbClr val="231F20"/>
                </a:solidFill>
                <a:latin typeface="Palatino Linotype"/>
                <a:cs typeface="Palatino Linotype"/>
              </a:rPr>
              <a:t>health </a:t>
            </a:r>
            <a:r>
              <a:rPr sz="1100" spc="-40" dirty="0">
                <a:solidFill>
                  <a:srgbClr val="231F20"/>
                </a:solidFill>
                <a:latin typeface="Palatino Linotype"/>
                <a:cs typeface="Palatino Linotype"/>
              </a:rPr>
              <a:t>and </a:t>
            </a:r>
            <a:r>
              <a:rPr sz="1100" spc="-35" dirty="0">
                <a:solidFill>
                  <a:srgbClr val="231F20"/>
                </a:solidFill>
                <a:latin typeface="Palatino Linotype"/>
                <a:cs typeface="Palatino Linotype"/>
              </a:rPr>
              <a:t>survival. </a:t>
            </a:r>
            <a:r>
              <a:rPr sz="1100" spc="5" dirty="0">
                <a:solidFill>
                  <a:srgbClr val="231F20"/>
                </a:solidFill>
                <a:latin typeface="Palatino Linotype"/>
                <a:cs typeface="Palatino Linotype"/>
              </a:rPr>
              <a:t>It </a:t>
            </a:r>
            <a:r>
              <a:rPr sz="1100" dirty="0">
                <a:solidFill>
                  <a:srgbClr val="231F20"/>
                </a:solidFill>
                <a:latin typeface="Palatino Linotype"/>
                <a:cs typeface="Palatino Linotype"/>
              </a:rPr>
              <a:t>is </a:t>
            </a:r>
            <a:r>
              <a:rPr sz="1100" spc="-35" dirty="0">
                <a:solidFill>
                  <a:srgbClr val="231F20"/>
                </a:solidFill>
                <a:latin typeface="Palatino Linotype"/>
                <a:cs typeface="Palatino Linotype"/>
              </a:rPr>
              <a:t>our </a:t>
            </a:r>
            <a:r>
              <a:rPr sz="1100" spc="-20" dirty="0">
                <a:solidFill>
                  <a:srgbClr val="231F20"/>
                </a:solidFill>
                <a:latin typeface="Palatino Linotype"/>
                <a:cs typeface="Palatino Linotype"/>
              </a:rPr>
              <a:t>goal </a:t>
            </a:r>
            <a:r>
              <a:rPr sz="1100" spc="-10" dirty="0">
                <a:solidFill>
                  <a:srgbClr val="231F20"/>
                </a:solidFill>
                <a:latin typeface="Palatino Linotype"/>
                <a:cs typeface="Palatino Linotype"/>
              </a:rPr>
              <a:t>to </a:t>
            </a:r>
            <a:r>
              <a:rPr sz="1100" spc="-30" dirty="0">
                <a:solidFill>
                  <a:srgbClr val="231F20"/>
                </a:solidFill>
                <a:latin typeface="Palatino Linotype"/>
                <a:cs typeface="Palatino Linotype"/>
              </a:rPr>
              <a:t>help </a:t>
            </a:r>
            <a:r>
              <a:rPr sz="1100" spc="-20" dirty="0">
                <a:solidFill>
                  <a:srgbClr val="231F20"/>
                </a:solidFill>
                <a:latin typeface="Palatino Linotype"/>
                <a:cs typeface="Palatino Linotype"/>
              </a:rPr>
              <a:t>ensure </a:t>
            </a:r>
            <a:r>
              <a:rPr sz="1100" spc="-10" dirty="0">
                <a:solidFill>
                  <a:srgbClr val="231F20"/>
                </a:solidFill>
                <a:latin typeface="Palatino Linotype"/>
                <a:cs typeface="Palatino Linotype"/>
              </a:rPr>
              <a:t>that  </a:t>
            </a:r>
            <a:r>
              <a:rPr sz="1100" spc="-30" dirty="0">
                <a:solidFill>
                  <a:srgbClr val="231F20"/>
                </a:solidFill>
                <a:latin typeface="Palatino Linotype"/>
                <a:cs typeface="Palatino Linotype"/>
              </a:rPr>
              <a:t>every baby </a:t>
            </a:r>
            <a:r>
              <a:rPr sz="1100" spc="-10" dirty="0">
                <a:solidFill>
                  <a:srgbClr val="231F20"/>
                </a:solidFill>
                <a:latin typeface="Palatino Linotype"/>
                <a:cs typeface="Palatino Linotype"/>
              </a:rPr>
              <a:t>reaches </a:t>
            </a:r>
            <a:r>
              <a:rPr sz="1100" spc="-20" dirty="0">
                <a:solidFill>
                  <a:srgbClr val="231F20"/>
                </a:solidFill>
                <a:latin typeface="Palatino Linotype"/>
                <a:cs typeface="Palatino Linotype"/>
              </a:rPr>
              <a:t>not </a:t>
            </a:r>
            <a:r>
              <a:rPr sz="1100" spc="-30" dirty="0">
                <a:solidFill>
                  <a:srgbClr val="231F20"/>
                </a:solidFill>
                <a:latin typeface="Palatino Linotype"/>
                <a:cs typeface="Palatino Linotype"/>
              </a:rPr>
              <a:t>only </a:t>
            </a:r>
            <a:r>
              <a:rPr sz="1100" spc="-10" dirty="0">
                <a:solidFill>
                  <a:srgbClr val="231F20"/>
                </a:solidFill>
                <a:latin typeface="Palatino Linotype"/>
                <a:cs typeface="Palatino Linotype"/>
              </a:rPr>
              <a:t>his </a:t>
            </a:r>
            <a:r>
              <a:rPr sz="1100" spc="-20" dirty="0">
                <a:solidFill>
                  <a:srgbClr val="231F20"/>
                </a:solidFill>
                <a:latin typeface="Palatino Linotype"/>
                <a:cs typeface="Palatino Linotype"/>
              </a:rPr>
              <a:t>or her </a:t>
            </a:r>
            <a:r>
              <a:rPr sz="1100" spc="-15" dirty="0">
                <a:solidFill>
                  <a:srgbClr val="231F20"/>
                </a:solidFill>
                <a:latin typeface="Palatino Linotype"/>
                <a:cs typeface="Palatino Linotype"/>
              </a:rPr>
              <a:t>first </a:t>
            </a:r>
            <a:r>
              <a:rPr sz="1100" spc="-40" dirty="0">
                <a:solidFill>
                  <a:srgbClr val="231F20"/>
                </a:solidFill>
                <a:latin typeface="Palatino Linotype"/>
                <a:cs typeface="Palatino Linotype"/>
              </a:rPr>
              <a:t>birthday, </a:t>
            </a:r>
            <a:r>
              <a:rPr sz="1100" spc="-25" dirty="0">
                <a:solidFill>
                  <a:srgbClr val="231F20"/>
                </a:solidFill>
                <a:latin typeface="Palatino Linotype"/>
                <a:cs typeface="Palatino Linotype"/>
              </a:rPr>
              <a:t>but </a:t>
            </a:r>
            <a:r>
              <a:rPr sz="1100" spc="-40" dirty="0">
                <a:solidFill>
                  <a:srgbClr val="231F20"/>
                </a:solidFill>
                <a:latin typeface="Palatino Linotype"/>
                <a:cs typeface="Palatino Linotype"/>
              </a:rPr>
              <a:t>many </a:t>
            </a:r>
            <a:r>
              <a:rPr sz="1100" spc="-45" dirty="0">
                <a:solidFill>
                  <a:srgbClr val="231F20"/>
                </a:solidFill>
                <a:latin typeface="Palatino Linotype"/>
                <a:cs typeface="Palatino Linotype"/>
              </a:rPr>
              <a:t>happy </a:t>
            </a:r>
            <a:r>
              <a:rPr sz="1100" spc="-25" dirty="0">
                <a:solidFill>
                  <a:srgbClr val="231F20"/>
                </a:solidFill>
                <a:latin typeface="Palatino Linotype"/>
                <a:cs typeface="Palatino Linotype"/>
              </a:rPr>
              <a:t>birthdays </a:t>
            </a:r>
            <a:r>
              <a:rPr sz="1100" spc="-40" dirty="0">
                <a:solidFill>
                  <a:srgbClr val="231F20"/>
                </a:solidFill>
                <a:latin typeface="Palatino Linotype"/>
                <a:cs typeface="Palatino Linotype"/>
              </a:rPr>
              <a:t>beyond. </a:t>
            </a:r>
            <a:r>
              <a:rPr sz="1100" spc="-30" dirty="0">
                <a:solidFill>
                  <a:srgbClr val="231F20"/>
                </a:solidFill>
                <a:latin typeface="Palatino Linotype"/>
                <a:cs typeface="Palatino Linotype"/>
              </a:rPr>
              <a:t>Our </a:t>
            </a:r>
            <a:r>
              <a:rPr sz="1100" spc="-15" dirty="0">
                <a:solidFill>
                  <a:srgbClr val="231F20"/>
                </a:solidFill>
                <a:latin typeface="Palatino Linotype"/>
                <a:cs typeface="Palatino Linotype"/>
              </a:rPr>
              <a:t>focus </a:t>
            </a:r>
            <a:r>
              <a:rPr sz="1100" spc="-20" dirty="0">
                <a:solidFill>
                  <a:srgbClr val="231F20"/>
                </a:solidFill>
                <a:latin typeface="Palatino Linotype"/>
                <a:cs typeface="Palatino Linotype"/>
              </a:rPr>
              <a:t>includes  </a:t>
            </a:r>
            <a:r>
              <a:rPr sz="1100" spc="-35" dirty="0">
                <a:solidFill>
                  <a:srgbClr val="231F20"/>
                </a:solidFill>
                <a:latin typeface="Palatino Linotype"/>
                <a:cs typeface="Palatino Linotype"/>
              </a:rPr>
              <a:t>Sudden </a:t>
            </a:r>
            <a:r>
              <a:rPr sz="1100" spc="-10" dirty="0">
                <a:solidFill>
                  <a:srgbClr val="231F20"/>
                </a:solidFill>
                <a:latin typeface="Palatino Linotype"/>
                <a:cs typeface="Palatino Linotype"/>
              </a:rPr>
              <a:t>Infant </a:t>
            </a:r>
            <a:r>
              <a:rPr sz="1100" spc="-20" dirty="0">
                <a:solidFill>
                  <a:srgbClr val="231F20"/>
                </a:solidFill>
                <a:latin typeface="Palatino Linotype"/>
                <a:cs typeface="Palatino Linotype"/>
              </a:rPr>
              <a:t>Death </a:t>
            </a:r>
            <a:r>
              <a:rPr sz="1100" spc="-35" dirty="0">
                <a:solidFill>
                  <a:srgbClr val="231F20"/>
                </a:solidFill>
                <a:latin typeface="Palatino Linotype"/>
                <a:cs typeface="Palatino Linotype"/>
              </a:rPr>
              <a:t>Syndrome </a:t>
            </a:r>
            <a:r>
              <a:rPr sz="1100" dirty="0">
                <a:solidFill>
                  <a:srgbClr val="231F20"/>
                </a:solidFill>
                <a:latin typeface="Palatino Linotype"/>
                <a:cs typeface="Palatino Linotype"/>
              </a:rPr>
              <a:t>(SIDS), </a:t>
            </a:r>
            <a:r>
              <a:rPr sz="1100" spc="-35" dirty="0">
                <a:solidFill>
                  <a:srgbClr val="231F20"/>
                </a:solidFill>
                <a:latin typeface="Palatino Linotype"/>
                <a:cs typeface="Palatino Linotype"/>
              </a:rPr>
              <a:t>Sudden </a:t>
            </a:r>
            <a:r>
              <a:rPr sz="1100" spc="-25" dirty="0">
                <a:solidFill>
                  <a:srgbClr val="231F20"/>
                </a:solidFill>
                <a:latin typeface="Palatino Linotype"/>
                <a:cs typeface="Palatino Linotype"/>
              </a:rPr>
              <a:t>Unexpected </a:t>
            </a:r>
            <a:r>
              <a:rPr sz="1100" spc="-10" dirty="0">
                <a:solidFill>
                  <a:srgbClr val="231F20"/>
                </a:solidFill>
                <a:latin typeface="Palatino Linotype"/>
                <a:cs typeface="Palatino Linotype"/>
              </a:rPr>
              <a:t>Infant </a:t>
            </a:r>
            <a:r>
              <a:rPr sz="1100" spc="-20" dirty="0">
                <a:solidFill>
                  <a:srgbClr val="231F20"/>
                </a:solidFill>
                <a:latin typeface="Palatino Linotype"/>
                <a:cs typeface="Palatino Linotype"/>
              </a:rPr>
              <a:t>Death </a:t>
            </a:r>
            <a:r>
              <a:rPr sz="1100" spc="-10" dirty="0">
                <a:solidFill>
                  <a:srgbClr val="231F20"/>
                </a:solidFill>
                <a:latin typeface="Palatino Linotype"/>
                <a:cs typeface="Palatino Linotype"/>
              </a:rPr>
              <a:t>(SUID) </a:t>
            </a:r>
            <a:r>
              <a:rPr sz="1100" spc="-40" dirty="0">
                <a:solidFill>
                  <a:srgbClr val="231F20"/>
                </a:solidFill>
                <a:latin typeface="Palatino Linotype"/>
                <a:cs typeface="Palatino Linotype"/>
              </a:rPr>
              <a:t>and </a:t>
            </a:r>
            <a:r>
              <a:rPr lang="en-US" sz="1100" spc="-40" dirty="0" smtClean="0">
                <a:solidFill>
                  <a:srgbClr val="231F20"/>
                </a:solidFill>
                <a:latin typeface="Palatino Linotype"/>
                <a:cs typeface="Palatino Linotype"/>
              </a:rPr>
              <a:t>preventable </a:t>
            </a:r>
            <a:r>
              <a:rPr sz="1100" spc="-15" dirty="0" smtClean="0">
                <a:solidFill>
                  <a:srgbClr val="231F20"/>
                </a:solidFill>
                <a:latin typeface="Palatino Linotype"/>
                <a:cs typeface="Palatino Linotype"/>
              </a:rPr>
              <a:t>stillbirth</a:t>
            </a:r>
            <a:r>
              <a:rPr sz="1100" spc="-15" dirty="0">
                <a:solidFill>
                  <a:srgbClr val="231F20"/>
                </a:solidFill>
                <a:latin typeface="Palatino Linotype"/>
                <a:cs typeface="Palatino Linotype"/>
              </a:rPr>
              <a:t>. </a:t>
            </a:r>
            <a:r>
              <a:rPr sz="1100" spc="-40" dirty="0">
                <a:solidFill>
                  <a:srgbClr val="231F20"/>
                </a:solidFill>
                <a:latin typeface="Palatino Linotype"/>
                <a:cs typeface="Palatino Linotype"/>
              </a:rPr>
              <a:t>Every </a:t>
            </a:r>
            <a:r>
              <a:rPr sz="1100" spc="-30" dirty="0">
                <a:solidFill>
                  <a:srgbClr val="231F20"/>
                </a:solidFill>
                <a:latin typeface="Palatino Linotype"/>
                <a:cs typeface="Palatino Linotype"/>
              </a:rPr>
              <a:t>year  </a:t>
            </a:r>
            <a:r>
              <a:rPr sz="1100" spc="-25" dirty="0">
                <a:solidFill>
                  <a:srgbClr val="231F20"/>
                </a:solidFill>
                <a:latin typeface="Palatino Linotype"/>
                <a:cs typeface="Palatino Linotype"/>
              </a:rPr>
              <a:t>nearly </a:t>
            </a:r>
            <a:r>
              <a:rPr sz="1100" spc="30" dirty="0">
                <a:solidFill>
                  <a:srgbClr val="231F20"/>
                </a:solidFill>
                <a:latin typeface="Palatino Linotype"/>
                <a:cs typeface="Palatino Linotype"/>
              </a:rPr>
              <a:t>30,000 </a:t>
            </a:r>
            <a:r>
              <a:rPr sz="1100" spc="-5" dirty="0">
                <a:solidFill>
                  <a:srgbClr val="231F20"/>
                </a:solidFill>
                <a:latin typeface="Palatino Linotype"/>
                <a:cs typeface="Palatino Linotype"/>
              </a:rPr>
              <a:t>babies </a:t>
            </a:r>
            <a:r>
              <a:rPr sz="1100" spc="-25" dirty="0">
                <a:solidFill>
                  <a:srgbClr val="231F20"/>
                </a:solidFill>
                <a:latin typeface="Palatino Linotype"/>
                <a:cs typeface="Palatino Linotype"/>
              </a:rPr>
              <a:t>die </a:t>
            </a:r>
            <a:r>
              <a:rPr sz="1100" spc="-35" dirty="0">
                <a:solidFill>
                  <a:srgbClr val="231F20"/>
                </a:solidFill>
                <a:latin typeface="Palatino Linotype"/>
                <a:cs typeface="Palatino Linotype"/>
              </a:rPr>
              <a:t>suddenly </a:t>
            </a:r>
            <a:r>
              <a:rPr sz="1100" spc="-40" dirty="0">
                <a:solidFill>
                  <a:srgbClr val="231F20"/>
                </a:solidFill>
                <a:latin typeface="Palatino Linotype"/>
                <a:cs typeface="Palatino Linotype"/>
              </a:rPr>
              <a:t>and </a:t>
            </a:r>
            <a:r>
              <a:rPr sz="1100" spc="-20" dirty="0">
                <a:solidFill>
                  <a:srgbClr val="231F20"/>
                </a:solidFill>
                <a:latin typeface="Palatino Linotype"/>
                <a:cs typeface="Palatino Linotype"/>
              </a:rPr>
              <a:t>unexpectedly </a:t>
            </a:r>
            <a:r>
              <a:rPr sz="1100" spc="-15" dirty="0">
                <a:solidFill>
                  <a:srgbClr val="231F20"/>
                </a:solidFill>
                <a:latin typeface="Palatino Linotype"/>
                <a:cs typeface="Palatino Linotype"/>
              </a:rPr>
              <a:t>in </a:t>
            </a:r>
            <a:r>
              <a:rPr sz="1100" spc="-10" dirty="0">
                <a:solidFill>
                  <a:srgbClr val="231F20"/>
                </a:solidFill>
                <a:latin typeface="Palatino Linotype"/>
                <a:cs typeface="Palatino Linotype"/>
              </a:rPr>
              <a:t>the </a:t>
            </a:r>
            <a:r>
              <a:rPr sz="1100" spc="-50" dirty="0">
                <a:solidFill>
                  <a:srgbClr val="231F20"/>
                </a:solidFill>
                <a:latin typeface="Palatino Linotype"/>
                <a:cs typeface="Palatino Linotype"/>
              </a:rPr>
              <a:t>U.S.; </a:t>
            </a:r>
            <a:r>
              <a:rPr sz="1100" spc="-10" dirty="0">
                <a:solidFill>
                  <a:srgbClr val="231F20"/>
                </a:solidFill>
                <a:latin typeface="Palatino Linotype"/>
                <a:cs typeface="Palatino Linotype"/>
              </a:rPr>
              <a:t>the </a:t>
            </a:r>
            <a:r>
              <a:rPr sz="1100" spc="-55" dirty="0">
                <a:solidFill>
                  <a:srgbClr val="231F20"/>
                </a:solidFill>
                <a:latin typeface="Palatino Linotype"/>
                <a:cs typeface="Palatino Linotype"/>
              </a:rPr>
              <a:t>U.S. </a:t>
            </a:r>
            <a:r>
              <a:rPr sz="1100" spc="-15" dirty="0">
                <a:solidFill>
                  <a:srgbClr val="231F20"/>
                </a:solidFill>
                <a:latin typeface="Palatino Linotype"/>
                <a:cs typeface="Palatino Linotype"/>
              </a:rPr>
              <a:t>infant </a:t>
            </a:r>
            <a:r>
              <a:rPr sz="1100" spc="-25" dirty="0">
                <a:solidFill>
                  <a:srgbClr val="231F20"/>
                </a:solidFill>
                <a:latin typeface="Palatino Linotype"/>
                <a:cs typeface="Palatino Linotype"/>
              </a:rPr>
              <a:t>mortality </a:t>
            </a:r>
            <a:r>
              <a:rPr sz="1100" spc="-5" dirty="0">
                <a:solidFill>
                  <a:srgbClr val="231F20"/>
                </a:solidFill>
                <a:latin typeface="Palatino Linotype"/>
                <a:cs typeface="Palatino Linotype"/>
              </a:rPr>
              <a:t>rates </a:t>
            </a:r>
            <a:r>
              <a:rPr sz="1100" spc="-30" dirty="0">
                <a:solidFill>
                  <a:srgbClr val="231F20"/>
                </a:solidFill>
                <a:latin typeface="Palatino Linotype"/>
                <a:cs typeface="Palatino Linotype"/>
              </a:rPr>
              <a:t>rank only  43rd </a:t>
            </a:r>
            <a:r>
              <a:rPr sz="1100" spc="-15" dirty="0">
                <a:solidFill>
                  <a:srgbClr val="231F20"/>
                </a:solidFill>
                <a:latin typeface="Palatino Linotype"/>
                <a:cs typeface="Palatino Linotype"/>
              </a:rPr>
              <a:t>in </a:t>
            </a:r>
            <a:r>
              <a:rPr sz="1100" spc="-10" dirty="0">
                <a:solidFill>
                  <a:srgbClr val="231F20"/>
                </a:solidFill>
                <a:latin typeface="Palatino Linotype"/>
                <a:cs typeface="Palatino Linotype"/>
              </a:rPr>
              <a:t>the</a:t>
            </a:r>
            <a:r>
              <a:rPr sz="1100" spc="-114" dirty="0">
                <a:solidFill>
                  <a:srgbClr val="231F20"/>
                </a:solidFill>
                <a:latin typeface="Palatino Linotype"/>
                <a:cs typeface="Palatino Linotype"/>
              </a:rPr>
              <a:t> </a:t>
            </a:r>
            <a:r>
              <a:rPr sz="1100" spc="-55" dirty="0">
                <a:solidFill>
                  <a:srgbClr val="231F20"/>
                </a:solidFill>
                <a:latin typeface="Palatino Linotype"/>
                <a:cs typeface="Palatino Linotype"/>
              </a:rPr>
              <a:t>world.</a:t>
            </a:r>
            <a:endParaRPr sz="1100" dirty="0">
              <a:latin typeface="Palatino Linotype"/>
              <a:cs typeface="Palatino Linotype"/>
            </a:endParaRPr>
          </a:p>
          <a:p>
            <a:pPr>
              <a:lnSpc>
                <a:spcPct val="100000"/>
              </a:lnSpc>
              <a:spcBef>
                <a:spcPts val="40"/>
              </a:spcBef>
            </a:pPr>
            <a:endParaRPr sz="1250" dirty="0">
              <a:latin typeface="Times New Roman"/>
              <a:cs typeface="Times New Roman"/>
            </a:endParaRPr>
          </a:p>
          <a:p>
            <a:pPr marL="12700">
              <a:lnSpc>
                <a:spcPct val="100000"/>
              </a:lnSpc>
            </a:pPr>
            <a:r>
              <a:rPr sz="1100" spc="-45" dirty="0">
                <a:solidFill>
                  <a:srgbClr val="231F20"/>
                </a:solidFill>
                <a:latin typeface="Palatino Linotype"/>
                <a:cs typeface="Palatino Linotype"/>
              </a:rPr>
              <a:t>We </a:t>
            </a:r>
            <a:r>
              <a:rPr sz="1100" spc="-5" dirty="0">
                <a:solidFill>
                  <a:srgbClr val="231F20"/>
                </a:solidFill>
                <a:latin typeface="Palatino Linotype"/>
                <a:cs typeface="Palatino Linotype"/>
              </a:rPr>
              <a:t>can </a:t>
            </a:r>
            <a:r>
              <a:rPr sz="1100" spc="-45" dirty="0">
                <a:solidFill>
                  <a:srgbClr val="231F20"/>
                </a:solidFill>
                <a:latin typeface="Palatino Linotype"/>
                <a:cs typeface="Palatino Linotype"/>
              </a:rPr>
              <a:t>do </a:t>
            </a:r>
            <a:r>
              <a:rPr sz="1100" spc="-5" dirty="0">
                <a:solidFill>
                  <a:srgbClr val="231F20"/>
                </a:solidFill>
                <a:latin typeface="Palatino Linotype"/>
                <a:cs typeface="Palatino Linotype"/>
              </a:rPr>
              <a:t>better </a:t>
            </a:r>
            <a:r>
              <a:rPr sz="1100" spc="-20" dirty="0">
                <a:solidFill>
                  <a:srgbClr val="231F20"/>
                </a:solidFill>
                <a:latin typeface="Palatino Linotype"/>
                <a:cs typeface="Palatino Linotype"/>
              </a:rPr>
              <a:t>than that, </a:t>
            </a:r>
            <a:r>
              <a:rPr sz="1100" spc="-55" dirty="0">
                <a:solidFill>
                  <a:srgbClr val="231F20"/>
                </a:solidFill>
                <a:latin typeface="Palatino Linotype"/>
                <a:cs typeface="Palatino Linotype"/>
              </a:rPr>
              <a:t>you </a:t>
            </a:r>
            <a:r>
              <a:rPr sz="1100" spc="-5" dirty="0">
                <a:solidFill>
                  <a:srgbClr val="231F20"/>
                </a:solidFill>
                <a:latin typeface="Palatino Linotype"/>
                <a:cs typeface="Palatino Linotype"/>
              </a:rPr>
              <a:t>can</a:t>
            </a:r>
            <a:r>
              <a:rPr sz="1100" spc="-40" dirty="0">
                <a:solidFill>
                  <a:srgbClr val="231F20"/>
                </a:solidFill>
                <a:latin typeface="Palatino Linotype"/>
                <a:cs typeface="Palatino Linotype"/>
              </a:rPr>
              <a:t> help.</a:t>
            </a:r>
            <a:endParaRPr sz="1100" dirty="0">
              <a:latin typeface="Palatino Linotype"/>
              <a:cs typeface="Palatino Linotype"/>
            </a:endParaRPr>
          </a:p>
          <a:p>
            <a:pPr>
              <a:lnSpc>
                <a:spcPct val="100000"/>
              </a:lnSpc>
              <a:spcBef>
                <a:spcPts val="15"/>
              </a:spcBef>
            </a:pPr>
            <a:endParaRPr sz="1200" dirty="0">
              <a:latin typeface="Times New Roman"/>
              <a:cs typeface="Times New Roman"/>
            </a:endParaRPr>
          </a:p>
          <a:p>
            <a:pPr marL="12700" marR="18415" algn="just">
              <a:lnSpc>
                <a:spcPct val="106100"/>
              </a:lnSpc>
            </a:pPr>
            <a:r>
              <a:rPr sz="1100" spc="-10" dirty="0">
                <a:solidFill>
                  <a:srgbClr val="231F20"/>
                </a:solidFill>
                <a:latin typeface="Palatino Linotype"/>
                <a:cs typeface="Palatino Linotype"/>
              </a:rPr>
              <a:t>Special </a:t>
            </a:r>
            <a:r>
              <a:rPr sz="1100" spc="-15" dirty="0">
                <a:solidFill>
                  <a:srgbClr val="231F20"/>
                </a:solidFill>
                <a:latin typeface="Palatino Linotype"/>
                <a:cs typeface="Palatino Linotype"/>
              </a:rPr>
              <a:t>events are </a:t>
            </a:r>
            <a:r>
              <a:rPr sz="1100" spc="-10" dirty="0">
                <a:solidFill>
                  <a:srgbClr val="231F20"/>
                </a:solidFill>
                <a:latin typeface="Palatino Linotype"/>
                <a:cs typeface="Palatino Linotype"/>
              </a:rPr>
              <a:t>the </a:t>
            </a:r>
            <a:r>
              <a:rPr sz="1100" spc="-20" dirty="0">
                <a:solidFill>
                  <a:srgbClr val="231F20"/>
                </a:solidFill>
                <a:latin typeface="Palatino Linotype"/>
                <a:cs typeface="Palatino Linotype"/>
              </a:rPr>
              <a:t>lifeblood of </a:t>
            </a:r>
            <a:r>
              <a:rPr sz="1100" spc="-35" dirty="0">
                <a:solidFill>
                  <a:srgbClr val="231F20"/>
                </a:solidFill>
                <a:latin typeface="Palatino Linotype"/>
                <a:cs typeface="Palatino Linotype"/>
              </a:rPr>
              <a:t>our </a:t>
            </a:r>
            <a:r>
              <a:rPr sz="1100" spc="-20" dirty="0">
                <a:solidFill>
                  <a:srgbClr val="231F20"/>
                </a:solidFill>
                <a:latin typeface="Palatino Linotype"/>
                <a:cs typeface="Palatino Linotype"/>
              </a:rPr>
              <a:t>organization; </a:t>
            </a:r>
            <a:r>
              <a:rPr sz="1100" spc="-75" dirty="0">
                <a:solidFill>
                  <a:srgbClr val="231F20"/>
                </a:solidFill>
                <a:latin typeface="Palatino Linotype"/>
                <a:cs typeface="Palatino Linotype"/>
              </a:rPr>
              <a:t>we </a:t>
            </a:r>
            <a:r>
              <a:rPr sz="1100" spc="-15" dirty="0">
                <a:solidFill>
                  <a:srgbClr val="231F20"/>
                </a:solidFill>
                <a:latin typeface="Palatino Linotype"/>
                <a:cs typeface="Palatino Linotype"/>
              </a:rPr>
              <a:t>appreciate </a:t>
            </a:r>
            <a:r>
              <a:rPr sz="1100" spc="-45" dirty="0">
                <a:solidFill>
                  <a:srgbClr val="231F20"/>
                </a:solidFill>
                <a:latin typeface="Palatino Linotype"/>
                <a:cs typeface="Palatino Linotype"/>
              </a:rPr>
              <a:t>your </a:t>
            </a:r>
            <a:r>
              <a:rPr sz="1100" spc="-5" dirty="0">
                <a:solidFill>
                  <a:srgbClr val="231F20"/>
                </a:solidFill>
                <a:latin typeface="Palatino Linotype"/>
                <a:cs typeface="Palatino Linotype"/>
              </a:rPr>
              <a:t>interest </a:t>
            </a:r>
            <a:r>
              <a:rPr sz="1100" spc="-15" dirty="0">
                <a:solidFill>
                  <a:srgbClr val="231F20"/>
                </a:solidFill>
                <a:latin typeface="Palatino Linotype"/>
                <a:cs typeface="Palatino Linotype"/>
              </a:rPr>
              <a:t>in </a:t>
            </a:r>
            <a:r>
              <a:rPr sz="1100" spc="-25" dirty="0">
                <a:solidFill>
                  <a:srgbClr val="231F20"/>
                </a:solidFill>
                <a:latin typeface="Palatino Linotype"/>
                <a:cs typeface="Palatino Linotype"/>
              </a:rPr>
              <a:t>holding </a:t>
            </a:r>
            <a:r>
              <a:rPr sz="1100" spc="-15" dirty="0">
                <a:solidFill>
                  <a:srgbClr val="231F20"/>
                </a:solidFill>
                <a:latin typeface="Palatino Linotype"/>
                <a:cs typeface="Palatino Linotype"/>
              </a:rPr>
              <a:t>an </a:t>
            </a:r>
            <a:r>
              <a:rPr sz="1100" spc="-20" dirty="0">
                <a:solidFill>
                  <a:srgbClr val="231F20"/>
                </a:solidFill>
                <a:latin typeface="Palatino Linotype"/>
                <a:cs typeface="Palatino Linotype"/>
              </a:rPr>
              <a:t>event </a:t>
            </a:r>
            <a:r>
              <a:rPr sz="1100" spc="-15" dirty="0">
                <a:solidFill>
                  <a:srgbClr val="231F20"/>
                </a:solidFill>
                <a:latin typeface="Palatino Linotype"/>
                <a:cs typeface="Palatino Linotype"/>
              </a:rPr>
              <a:t>in </a:t>
            </a:r>
            <a:r>
              <a:rPr sz="1100" spc="-45" dirty="0">
                <a:solidFill>
                  <a:srgbClr val="231F20"/>
                </a:solidFill>
                <a:latin typeface="Palatino Linotype"/>
                <a:cs typeface="Palatino Linotype"/>
              </a:rPr>
              <a:t>your  </a:t>
            </a:r>
            <a:r>
              <a:rPr sz="1100" spc="-10" dirty="0">
                <a:solidFill>
                  <a:srgbClr val="231F20"/>
                </a:solidFill>
                <a:latin typeface="Palatino Linotype"/>
                <a:cs typeface="Palatino Linotype"/>
              </a:rPr>
              <a:t>local </a:t>
            </a:r>
            <a:r>
              <a:rPr sz="1100" spc="-40" dirty="0">
                <a:solidFill>
                  <a:srgbClr val="231F20"/>
                </a:solidFill>
                <a:latin typeface="Palatino Linotype"/>
                <a:cs typeface="Palatino Linotype"/>
              </a:rPr>
              <a:t>community. </a:t>
            </a:r>
            <a:r>
              <a:rPr sz="1100" spc="-35" dirty="0">
                <a:solidFill>
                  <a:srgbClr val="231F20"/>
                </a:solidFill>
                <a:latin typeface="Palatino Linotype"/>
                <a:cs typeface="Palatino Linotype"/>
              </a:rPr>
              <a:t>As </a:t>
            </a:r>
            <a:r>
              <a:rPr sz="1100" spc="-55" dirty="0">
                <a:solidFill>
                  <a:srgbClr val="231F20"/>
                </a:solidFill>
                <a:latin typeface="Palatino Linotype"/>
                <a:cs typeface="Palatino Linotype"/>
              </a:rPr>
              <a:t>you </a:t>
            </a:r>
            <a:r>
              <a:rPr sz="1100" spc="-50" dirty="0">
                <a:solidFill>
                  <a:srgbClr val="231F20"/>
                </a:solidFill>
                <a:latin typeface="Palatino Linotype"/>
                <a:cs typeface="Palatino Linotype"/>
              </a:rPr>
              <a:t>will </a:t>
            </a:r>
            <a:r>
              <a:rPr sz="1100" spc="5" dirty="0">
                <a:solidFill>
                  <a:srgbClr val="231F20"/>
                </a:solidFill>
                <a:latin typeface="Palatino Linotype"/>
                <a:cs typeface="Palatino Linotype"/>
              </a:rPr>
              <a:t>see </a:t>
            </a:r>
            <a:r>
              <a:rPr sz="1100" spc="-15" dirty="0">
                <a:solidFill>
                  <a:srgbClr val="231F20"/>
                </a:solidFill>
                <a:latin typeface="Palatino Linotype"/>
                <a:cs typeface="Palatino Linotype"/>
              </a:rPr>
              <a:t>in </a:t>
            </a:r>
            <a:r>
              <a:rPr sz="1100" spc="-10" dirty="0">
                <a:solidFill>
                  <a:srgbClr val="231F20"/>
                </a:solidFill>
                <a:latin typeface="Palatino Linotype"/>
                <a:cs typeface="Palatino Linotype"/>
              </a:rPr>
              <a:t>the </a:t>
            </a:r>
            <a:r>
              <a:rPr sz="1100" spc="-15" dirty="0">
                <a:solidFill>
                  <a:srgbClr val="231F20"/>
                </a:solidFill>
                <a:latin typeface="Palatino Linotype"/>
                <a:cs typeface="Palatino Linotype"/>
              </a:rPr>
              <a:t>pages </a:t>
            </a:r>
            <a:r>
              <a:rPr sz="1100" spc="-10" dirty="0">
                <a:solidFill>
                  <a:srgbClr val="231F20"/>
                </a:solidFill>
                <a:latin typeface="Palatino Linotype"/>
                <a:cs typeface="Palatino Linotype"/>
              </a:rPr>
              <a:t>that </a:t>
            </a:r>
            <a:r>
              <a:rPr sz="1100" spc="-50" dirty="0">
                <a:solidFill>
                  <a:srgbClr val="231F20"/>
                </a:solidFill>
                <a:latin typeface="Palatino Linotype"/>
                <a:cs typeface="Palatino Linotype"/>
              </a:rPr>
              <a:t>follow, </a:t>
            </a:r>
            <a:r>
              <a:rPr sz="1100" spc="-75" dirty="0">
                <a:solidFill>
                  <a:srgbClr val="231F20"/>
                </a:solidFill>
                <a:latin typeface="Palatino Linotype"/>
                <a:cs typeface="Palatino Linotype"/>
              </a:rPr>
              <a:t>we </a:t>
            </a:r>
            <a:r>
              <a:rPr sz="1100" spc="-15" dirty="0">
                <a:solidFill>
                  <a:srgbClr val="231F20"/>
                </a:solidFill>
                <a:latin typeface="Palatino Linotype"/>
                <a:cs typeface="Palatino Linotype"/>
              </a:rPr>
              <a:t>are </a:t>
            </a:r>
            <a:r>
              <a:rPr sz="1100" spc="-20" dirty="0">
                <a:solidFill>
                  <a:srgbClr val="231F20"/>
                </a:solidFill>
                <a:latin typeface="Palatino Linotype"/>
                <a:cs typeface="Palatino Linotype"/>
              </a:rPr>
              <a:t>committed </a:t>
            </a:r>
            <a:r>
              <a:rPr sz="1100" spc="-10" dirty="0">
                <a:solidFill>
                  <a:srgbClr val="231F20"/>
                </a:solidFill>
                <a:latin typeface="Palatino Linotype"/>
                <a:cs typeface="Palatino Linotype"/>
              </a:rPr>
              <a:t>to </a:t>
            </a:r>
            <a:r>
              <a:rPr sz="1100" spc="-25" dirty="0">
                <a:solidFill>
                  <a:srgbClr val="231F20"/>
                </a:solidFill>
                <a:latin typeface="Palatino Linotype"/>
                <a:cs typeface="Palatino Linotype"/>
              </a:rPr>
              <a:t>helping </a:t>
            </a:r>
            <a:r>
              <a:rPr sz="1100" spc="-30" dirty="0">
                <a:solidFill>
                  <a:srgbClr val="231F20"/>
                </a:solidFill>
                <a:latin typeface="Palatino Linotype"/>
                <a:cs typeface="Palatino Linotype"/>
              </a:rPr>
              <a:t>support </a:t>
            </a:r>
            <a:r>
              <a:rPr sz="1100" spc="-45" dirty="0">
                <a:solidFill>
                  <a:srgbClr val="231F20"/>
                </a:solidFill>
                <a:latin typeface="Palatino Linotype"/>
                <a:cs typeface="Palatino Linotype"/>
              </a:rPr>
              <a:t>your </a:t>
            </a:r>
            <a:r>
              <a:rPr sz="1100" dirty="0">
                <a:solidFill>
                  <a:srgbClr val="231F20"/>
                </a:solidFill>
                <a:latin typeface="Palatino Linotype"/>
                <a:cs typeface="Palatino Linotype"/>
              </a:rPr>
              <a:t>e</a:t>
            </a:r>
            <a:r>
              <a:rPr sz="1100" dirty="0">
                <a:solidFill>
                  <a:srgbClr val="231F20"/>
                </a:solidFill>
                <a:latin typeface="Arial Unicode MS"/>
                <a:cs typeface="Arial Unicode MS"/>
              </a:rPr>
              <a:t>ff</a:t>
            </a:r>
            <a:r>
              <a:rPr sz="1100" dirty="0">
                <a:solidFill>
                  <a:srgbClr val="231F20"/>
                </a:solidFill>
                <a:latin typeface="Palatino Linotype"/>
                <a:cs typeface="Palatino Linotype"/>
              </a:rPr>
              <a:t>orts  </a:t>
            </a:r>
            <a:r>
              <a:rPr sz="1100" spc="-40" dirty="0">
                <a:solidFill>
                  <a:srgbClr val="231F20"/>
                </a:solidFill>
                <a:latin typeface="Palatino Linotype"/>
                <a:cs typeface="Palatino Linotype"/>
              </a:rPr>
              <a:t>and </a:t>
            </a:r>
            <a:r>
              <a:rPr sz="1100" spc="-20" dirty="0">
                <a:solidFill>
                  <a:srgbClr val="231F20"/>
                </a:solidFill>
                <a:latin typeface="Palatino Linotype"/>
                <a:cs typeface="Palatino Linotype"/>
              </a:rPr>
              <a:t>ensuring </a:t>
            </a:r>
            <a:r>
              <a:rPr sz="1100" spc="-10" dirty="0">
                <a:solidFill>
                  <a:srgbClr val="231F20"/>
                </a:solidFill>
                <a:latin typeface="Palatino Linotype"/>
                <a:cs typeface="Palatino Linotype"/>
              </a:rPr>
              <a:t>the </a:t>
            </a:r>
            <a:r>
              <a:rPr sz="1100" spc="-20" dirty="0">
                <a:solidFill>
                  <a:srgbClr val="231F20"/>
                </a:solidFill>
                <a:latin typeface="Palatino Linotype"/>
                <a:cs typeface="Palatino Linotype"/>
              </a:rPr>
              <a:t>proceeds </a:t>
            </a:r>
            <a:r>
              <a:rPr sz="1100" spc="-15" dirty="0">
                <a:solidFill>
                  <a:srgbClr val="231F20"/>
                </a:solidFill>
                <a:latin typeface="Palatino Linotype"/>
                <a:cs typeface="Palatino Linotype"/>
              </a:rPr>
              <a:t>go </a:t>
            </a:r>
            <a:r>
              <a:rPr sz="1100" spc="-10" dirty="0">
                <a:solidFill>
                  <a:srgbClr val="231F20"/>
                </a:solidFill>
                <a:latin typeface="Palatino Linotype"/>
                <a:cs typeface="Palatino Linotype"/>
              </a:rPr>
              <a:t>to </a:t>
            </a:r>
            <a:r>
              <a:rPr sz="1100" spc="-35" dirty="0">
                <a:solidFill>
                  <a:srgbClr val="231F20"/>
                </a:solidFill>
                <a:latin typeface="Palatino Linotype"/>
                <a:cs typeface="Palatino Linotype"/>
              </a:rPr>
              <a:t>our </a:t>
            </a:r>
            <a:r>
              <a:rPr sz="1100" spc="-20" dirty="0">
                <a:solidFill>
                  <a:srgbClr val="231F20"/>
                </a:solidFill>
                <a:latin typeface="Palatino Linotype"/>
                <a:cs typeface="Palatino Linotype"/>
              </a:rPr>
              <a:t>important </a:t>
            </a:r>
            <a:r>
              <a:rPr sz="1100" spc="-10" dirty="0">
                <a:solidFill>
                  <a:srgbClr val="231F20"/>
                </a:solidFill>
                <a:latin typeface="Palatino Linotype"/>
                <a:cs typeface="Palatino Linotype"/>
              </a:rPr>
              <a:t>research </a:t>
            </a:r>
            <a:r>
              <a:rPr sz="1100" spc="-40" dirty="0">
                <a:solidFill>
                  <a:srgbClr val="231F20"/>
                </a:solidFill>
                <a:latin typeface="Palatino Linotype"/>
                <a:cs typeface="Palatino Linotype"/>
              </a:rPr>
              <a:t>and </a:t>
            </a:r>
            <a:r>
              <a:rPr sz="1100" spc="-20" dirty="0">
                <a:solidFill>
                  <a:srgbClr val="231F20"/>
                </a:solidFill>
                <a:latin typeface="Palatino Linotype"/>
                <a:cs typeface="Palatino Linotype"/>
              </a:rPr>
              <a:t>education</a:t>
            </a:r>
            <a:r>
              <a:rPr sz="1100" spc="-15" dirty="0">
                <a:solidFill>
                  <a:srgbClr val="231F20"/>
                </a:solidFill>
                <a:latin typeface="Palatino Linotype"/>
                <a:cs typeface="Palatino Linotype"/>
              </a:rPr>
              <a:t> </a:t>
            </a:r>
            <a:r>
              <a:rPr sz="1100" spc="-5" dirty="0">
                <a:solidFill>
                  <a:srgbClr val="231F20"/>
                </a:solidFill>
                <a:latin typeface="Palatino Linotype"/>
                <a:cs typeface="Palatino Linotype"/>
              </a:rPr>
              <a:t>e</a:t>
            </a:r>
            <a:r>
              <a:rPr sz="1100" spc="-5" dirty="0">
                <a:solidFill>
                  <a:srgbClr val="231F20"/>
                </a:solidFill>
                <a:latin typeface="Arial Unicode MS"/>
                <a:cs typeface="Arial Unicode MS"/>
              </a:rPr>
              <a:t>ff</a:t>
            </a:r>
            <a:r>
              <a:rPr sz="1100" spc="-5" dirty="0">
                <a:solidFill>
                  <a:srgbClr val="231F20"/>
                </a:solidFill>
                <a:latin typeface="Palatino Linotype"/>
                <a:cs typeface="Palatino Linotype"/>
              </a:rPr>
              <a:t>orts.</a:t>
            </a:r>
            <a:endParaRPr sz="1100" dirty="0">
              <a:latin typeface="Palatino Linotype"/>
              <a:cs typeface="Palatino Linotype"/>
            </a:endParaRPr>
          </a:p>
          <a:p>
            <a:pPr>
              <a:lnSpc>
                <a:spcPct val="100000"/>
              </a:lnSpc>
            </a:pPr>
            <a:endParaRPr sz="1400" dirty="0">
              <a:latin typeface="Times New Roman"/>
              <a:cs typeface="Times New Roman"/>
            </a:endParaRPr>
          </a:p>
          <a:p>
            <a:pPr marL="12700">
              <a:lnSpc>
                <a:spcPct val="100000"/>
              </a:lnSpc>
              <a:spcBef>
                <a:spcPts val="965"/>
              </a:spcBef>
            </a:pPr>
            <a:r>
              <a:rPr sz="1800" b="1" spc="-95" dirty="0">
                <a:solidFill>
                  <a:srgbClr val="1568AF"/>
                </a:solidFill>
                <a:latin typeface="Palatino Linotype"/>
                <a:cs typeface="Palatino Linotype"/>
              </a:rPr>
              <a:t>Making </a:t>
            </a:r>
            <a:r>
              <a:rPr sz="1800" b="1" spc="-35" dirty="0">
                <a:solidFill>
                  <a:srgbClr val="1568AF"/>
                </a:solidFill>
                <a:latin typeface="Palatino Linotype"/>
                <a:cs typeface="Palatino Linotype"/>
              </a:rPr>
              <a:t>the</a:t>
            </a:r>
            <a:r>
              <a:rPr sz="1800" b="1" spc="-60" dirty="0">
                <a:solidFill>
                  <a:srgbClr val="1568AF"/>
                </a:solidFill>
                <a:latin typeface="Palatino Linotype"/>
                <a:cs typeface="Palatino Linotype"/>
              </a:rPr>
              <a:t> </a:t>
            </a:r>
            <a:r>
              <a:rPr sz="1800" b="1" spc="-55" dirty="0">
                <a:solidFill>
                  <a:srgbClr val="1568AF"/>
                </a:solidFill>
                <a:latin typeface="Palatino Linotype"/>
                <a:cs typeface="Palatino Linotype"/>
              </a:rPr>
              <a:t>Decision</a:t>
            </a:r>
            <a:endParaRPr sz="1800" dirty="0">
              <a:latin typeface="Palatino Linotype"/>
              <a:cs typeface="Palatino Linotype"/>
            </a:endParaRPr>
          </a:p>
          <a:p>
            <a:pPr marL="12700" marR="2035810">
              <a:lnSpc>
                <a:spcPct val="106100"/>
              </a:lnSpc>
              <a:spcBef>
                <a:spcPts val="1255"/>
              </a:spcBef>
            </a:pPr>
            <a:r>
              <a:rPr sz="1100" spc="-45" dirty="0">
                <a:solidFill>
                  <a:srgbClr val="231F20"/>
                </a:solidFill>
                <a:latin typeface="Palatino Linotype"/>
                <a:cs typeface="Palatino Linotype"/>
              </a:rPr>
              <a:t>Many </a:t>
            </a:r>
            <a:r>
              <a:rPr sz="1100" spc="-30" dirty="0">
                <a:solidFill>
                  <a:srgbClr val="231F20"/>
                </a:solidFill>
                <a:latin typeface="Palatino Linotype"/>
                <a:cs typeface="Palatino Linotype"/>
              </a:rPr>
              <a:t>individuals </a:t>
            </a:r>
            <a:r>
              <a:rPr sz="1100" spc="-35" dirty="0">
                <a:solidFill>
                  <a:srgbClr val="231F20"/>
                </a:solidFill>
                <a:latin typeface="Palatino Linotype"/>
                <a:cs typeface="Palatino Linotype"/>
              </a:rPr>
              <a:t>have </a:t>
            </a:r>
            <a:r>
              <a:rPr sz="1100" spc="-25" dirty="0">
                <a:solidFill>
                  <a:srgbClr val="231F20"/>
                </a:solidFill>
                <a:latin typeface="Palatino Linotype"/>
                <a:cs typeface="Palatino Linotype"/>
              </a:rPr>
              <a:t>implemented </a:t>
            </a:r>
            <a:r>
              <a:rPr sz="1100" spc="-10" dirty="0">
                <a:solidFill>
                  <a:srgbClr val="231F20"/>
                </a:solidFill>
                <a:latin typeface="Palatino Linotype"/>
                <a:cs typeface="Palatino Linotype"/>
              </a:rPr>
              <a:t>special </a:t>
            </a:r>
            <a:r>
              <a:rPr sz="1100" spc="-15" dirty="0">
                <a:solidFill>
                  <a:srgbClr val="231F20"/>
                </a:solidFill>
                <a:latin typeface="Palatino Linotype"/>
                <a:cs typeface="Palatino Linotype"/>
              </a:rPr>
              <a:t>events in </a:t>
            </a:r>
            <a:r>
              <a:rPr sz="1100" spc="-10" dirty="0">
                <a:solidFill>
                  <a:srgbClr val="231F20"/>
                </a:solidFill>
                <a:latin typeface="Palatino Linotype"/>
                <a:cs typeface="Palatino Linotype"/>
              </a:rPr>
              <a:t>their </a:t>
            </a:r>
            <a:r>
              <a:rPr sz="1100" spc="-15" dirty="0">
                <a:solidFill>
                  <a:srgbClr val="231F20"/>
                </a:solidFill>
                <a:latin typeface="Palatino Linotype"/>
                <a:cs typeface="Palatino Linotype"/>
              </a:rPr>
              <a:t>communities  </a:t>
            </a:r>
            <a:r>
              <a:rPr sz="1100" spc="-25" dirty="0">
                <a:solidFill>
                  <a:srgbClr val="231F20"/>
                </a:solidFill>
                <a:latin typeface="Palatino Linotype"/>
                <a:cs typeface="Palatino Linotype"/>
              </a:rPr>
              <a:t>for </a:t>
            </a:r>
            <a:r>
              <a:rPr sz="1100" spc="-20" dirty="0">
                <a:solidFill>
                  <a:srgbClr val="231F20"/>
                </a:solidFill>
                <a:latin typeface="Palatino Linotype"/>
                <a:cs typeface="Palatino Linotype"/>
              </a:rPr>
              <a:t>years </a:t>
            </a:r>
            <a:r>
              <a:rPr sz="1100" spc="-40" dirty="0">
                <a:solidFill>
                  <a:srgbClr val="231F20"/>
                </a:solidFill>
                <a:latin typeface="Palatino Linotype"/>
                <a:cs typeface="Palatino Linotype"/>
              </a:rPr>
              <a:t>and </a:t>
            </a:r>
            <a:r>
              <a:rPr sz="1100" spc="-30" dirty="0">
                <a:solidFill>
                  <a:srgbClr val="231F20"/>
                </a:solidFill>
                <a:latin typeface="Palatino Linotype"/>
                <a:cs typeface="Palatino Linotype"/>
              </a:rPr>
              <a:t>already </a:t>
            </a:r>
            <a:r>
              <a:rPr sz="1100" spc="-35" dirty="0">
                <a:solidFill>
                  <a:srgbClr val="231F20"/>
                </a:solidFill>
                <a:latin typeface="Palatino Linotype"/>
                <a:cs typeface="Palatino Linotype"/>
              </a:rPr>
              <a:t>have </a:t>
            </a:r>
            <a:r>
              <a:rPr sz="1100" spc="-10" dirty="0">
                <a:solidFill>
                  <a:srgbClr val="231F20"/>
                </a:solidFill>
                <a:latin typeface="Palatino Linotype"/>
                <a:cs typeface="Palatino Linotype"/>
              </a:rPr>
              <a:t>a </a:t>
            </a:r>
            <a:r>
              <a:rPr sz="1100" spc="-5" dirty="0">
                <a:solidFill>
                  <a:srgbClr val="231F20"/>
                </a:solidFill>
                <a:latin typeface="Palatino Linotype"/>
                <a:cs typeface="Palatino Linotype"/>
              </a:rPr>
              <a:t>clear </a:t>
            </a:r>
            <a:r>
              <a:rPr sz="1100" spc="-15" dirty="0">
                <a:solidFill>
                  <a:srgbClr val="231F20"/>
                </a:solidFill>
                <a:latin typeface="Palatino Linotype"/>
                <a:cs typeface="Palatino Linotype"/>
              </a:rPr>
              <a:t>vision </a:t>
            </a:r>
            <a:r>
              <a:rPr sz="1100" spc="-20" dirty="0">
                <a:solidFill>
                  <a:srgbClr val="231F20"/>
                </a:solidFill>
                <a:latin typeface="Palatino Linotype"/>
                <a:cs typeface="Palatino Linotype"/>
              </a:rPr>
              <a:t>of </a:t>
            </a:r>
            <a:r>
              <a:rPr sz="1100" spc="-50" dirty="0">
                <a:solidFill>
                  <a:srgbClr val="231F20"/>
                </a:solidFill>
                <a:latin typeface="Palatino Linotype"/>
                <a:cs typeface="Palatino Linotype"/>
              </a:rPr>
              <a:t>what </a:t>
            </a:r>
            <a:r>
              <a:rPr sz="1100" spc="-10" dirty="0">
                <a:solidFill>
                  <a:srgbClr val="231F20"/>
                </a:solidFill>
                <a:latin typeface="Palatino Linotype"/>
                <a:cs typeface="Palatino Linotype"/>
              </a:rPr>
              <a:t>their </a:t>
            </a:r>
            <a:r>
              <a:rPr sz="1100" spc="-20" dirty="0">
                <a:solidFill>
                  <a:srgbClr val="231F20"/>
                </a:solidFill>
                <a:latin typeface="Palatino Linotype"/>
                <a:cs typeface="Palatino Linotype"/>
              </a:rPr>
              <a:t>event </a:t>
            </a:r>
            <a:r>
              <a:rPr sz="1100" spc="-50" dirty="0">
                <a:solidFill>
                  <a:srgbClr val="231F20"/>
                </a:solidFill>
                <a:latin typeface="Palatino Linotype"/>
                <a:cs typeface="Palatino Linotype"/>
              </a:rPr>
              <a:t>will </a:t>
            </a:r>
            <a:r>
              <a:rPr sz="1100" spc="-5" dirty="0">
                <a:solidFill>
                  <a:srgbClr val="231F20"/>
                </a:solidFill>
                <a:latin typeface="Palatino Linotype"/>
                <a:cs typeface="Palatino Linotype"/>
              </a:rPr>
              <a:t>be </a:t>
            </a:r>
            <a:r>
              <a:rPr sz="1100" spc="-40" dirty="0">
                <a:solidFill>
                  <a:srgbClr val="231F20"/>
                </a:solidFill>
                <a:latin typeface="Palatino Linotype"/>
                <a:cs typeface="Palatino Linotype"/>
              </a:rPr>
              <a:t>and  </a:t>
            </a:r>
            <a:r>
              <a:rPr sz="1100" spc="-50" dirty="0">
                <a:solidFill>
                  <a:srgbClr val="231F20"/>
                </a:solidFill>
                <a:latin typeface="Palatino Linotype"/>
                <a:cs typeface="Palatino Linotype"/>
              </a:rPr>
              <a:t>what </a:t>
            </a:r>
            <a:r>
              <a:rPr sz="1100" dirty="0">
                <a:solidFill>
                  <a:srgbClr val="231F20"/>
                </a:solidFill>
                <a:latin typeface="Palatino Linotype"/>
                <a:cs typeface="Palatino Linotype"/>
              </a:rPr>
              <a:t>it </a:t>
            </a:r>
            <a:r>
              <a:rPr sz="1100" spc="-50" dirty="0">
                <a:solidFill>
                  <a:srgbClr val="231F20"/>
                </a:solidFill>
                <a:latin typeface="Palatino Linotype"/>
                <a:cs typeface="Palatino Linotype"/>
              </a:rPr>
              <a:t>will </a:t>
            </a:r>
            <a:r>
              <a:rPr sz="1100" spc="-30" dirty="0">
                <a:solidFill>
                  <a:srgbClr val="231F20"/>
                </a:solidFill>
                <a:latin typeface="Palatino Linotype"/>
                <a:cs typeface="Palatino Linotype"/>
              </a:rPr>
              <a:t>include. </a:t>
            </a:r>
            <a:r>
              <a:rPr sz="1100" spc="-5" dirty="0">
                <a:solidFill>
                  <a:srgbClr val="231F20"/>
                </a:solidFill>
                <a:latin typeface="Palatino Linotype"/>
                <a:cs typeface="Palatino Linotype"/>
              </a:rPr>
              <a:t>If </a:t>
            </a:r>
            <a:r>
              <a:rPr sz="1100" spc="-10" dirty="0">
                <a:solidFill>
                  <a:srgbClr val="231F20"/>
                </a:solidFill>
                <a:latin typeface="Palatino Linotype"/>
                <a:cs typeface="Palatino Linotype"/>
              </a:rPr>
              <a:t>that </a:t>
            </a:r>
            <a:r>
              <a:rPr sz="1100" dirty="0">
                <a:solidFill>
                  <a:srgbClr val="231F20"/>
                </a:solidFill>
                <a:latin typeface="Palatino Linotype"/>
                <a:cs typeface="Palatino Linotype"/>
              </a:rPr>
              <a:t>is </a:t>
            </a:r>
            <a:r>
              <a:rPr sz="1100" spc="-10" dirty="0">
                <a:solidFill>
                  <a:srgbClr val="231F20"/>
                </a:solidFill>
                <a:latin typeface="Palatino Linotype"/>
                <a:cs typeface="Palatino Linotype"/>
              </a:rPr>
              <a:t>the </a:t>
            </a:r>
            <a:r>
              <a:rPr sz="1100" dirty="0">
                <a:solidFill>
                  <a:srgbClr val="231F20"/>
                </a:solidFill>
                <a:latin typeface="Palatino Linotype"/>
                <a:cs typeface="Palatino Linotype"/>
              </a:rPr>
              <a:t>case </a:t>
            </a:r>
            <a:r>
              <a:rPr sz="1100" spc="-25" dirty="0">
                <a:solidFill>
                  <a:srgbClr val="231F20"/>
                </a:solidFill>
                <a:latin typeface="Palatino Linotype"/>
                <a:cs typeface="Palatino Linotype"/>
              </a:rPr>
              <a:t>for </a:t>
            </a:r>
            <a:r>
              <a:rPr sz="1100" spc="-55" dirty="0">
                <a:solidFill>
                  <a:srgbClr val="231F20"/>
                </a:solidFill>
                <a:latin typeface="Palatino Linotype"/>
                <a:cs typeface="Palatino Linotype"/>
              </a:rPr>
              <a:t>you, </a:t>
            </a:r>
            <a:r>
              <a:rPr sz="1100" spc="-10" dirty="0">
                <a:solidFill>
                  <a:srgbClr val="231F20"/>
                </a:solidFill>
                <a:latin typeface="Palatino Linotype"/>
                <a:cs typeface="Palatino Linotype"/>
              </a:rPr>
              <a:t>that </a:t>
            </a:r>
            <a:r>
              <a:rPr sz="1100" dirty="0">
                <a:solidFill>
                  <a:srgbClr val="231F20"/>
                </a:solidFill>
                <a:latin typeface="Palatino Linotype"/>
                <a:cs typeface="Palatino Linotype"/>
              </a:rPr>
              <a:t>is </a:t>
            </a:r>
            <a:r>
              <a:rPr sz="1100" spc="-10" dirty="0">
                <a:solidFill>
                  <a:srgbClr val="231F20"/>
                </a:solidFill>
                <a:latin typeface="Palatino Linotype"/>
                <a:cs typeface="Palatino Linotype"/>
              </a:rPr>
              <a:t>terrific </a:t>
            </a:r>
            <a:r>
              <a:rPr sz="1100" spc="-40" dirty="0">
                <a:solidFill>
                  <a:srgbClr val="231F20"/>
                </a:solidFill>
                <a:latin typeface="Palatino Linotype"/>
                <a:cs typeface="Palatino Linotype"/>
              </a:rPr>
              <a:t>and </a:t>
            </a:r>
            <a:r>
              <a:rPr sz="1100" spc="-55" dirty="0">
                <a:solidFill>
                  <a:srgbClr val="231F20"/>
                </a:solidFill>
                <a:latin typeface="Palatino Linotype"/>
                <a:cs typeface="Palatino Linotype"/>
              </a:rPr>
              <a:t>you </a:t>
            </a:r>
            <a:r>
              <a:rPr sz="1100" spc="-15" dirty="0">
                <a:solidFill>
                  <a:srgbClr val="231F20"/>
                </a:solidFill>
                <a:latin typeface="Palatino Linotype"/>
                <a:cs typeface="Palatino Linotype"/>
              </a:rPr>
              <a:t>are  </a:t>
            </a:r>
            <a:r>
              <a:rPr sz="1100" spc="-30" dirty="0">
                <a:solidFill>
                  <a:srgbClr val="231F20"/>
                </a:solidFill>
                <a:latin typeface="Palatino Linotype"/>
                <a:cs typeface="Palatino Linotype"/>
              </a:rPr>
              <a:t>probably already </a:t>
            </a:r>
            <a:r>
              <a:rPr sz="1100" spc="-15" dirty="0">
                <a:solidFill>
                  <a:srgbClr val="231F20"/>
                </a:solidFill>
                <a:latin typeface="Palatino Linotype"/>
                <a:cs typeface="Palatino Linotype"/>
              </a:rPr>
              <a:t>enjoying </a:t>
            </a:r>
            <a:r>
              <a:rPr sz="1100" spc="-10" dirty="0">
                <a:solidFill>
                  <a:srgbClr val="231F20"/>
                </a:solidFill>
                <a:latin typeface="Palatino Linotype"/>
                <a:cs typeface="Palatino Linotype"/>
              </a:rPr>
              <a:t>the </a:t>
            </a:r>
            <a:r>
              <a:rPr sz="1100" spc="-15" dirty="0">
                <a:solidFill>
                  <a:srgbClr val="231F20"/>
                </a:solidFill>
                <a:latin typeface="Palatino Linotype"/>
                <a:cs typeface="Palatino Linotype"/>
              </a:rPr>
              <a:t>fruits </a:t>
            </a:r>
            <a:r>
              <a:rPr sz="1100" spc="-20" dirty="0">
                <a:solidFill>
                  <a:srgbClr val="231F20"/>
                </a:solidFill>
                <a:latin typeface="Palatino Linotype"/>
                <a:cs typeface="Palatino Linotype"/>
              </a:rPr>
              <a:t>of </a:t>
            </a:r>
            <a:r>
              <a:rPr sz="1100" spc="-45" dirty="0">
                <a:solidFill>
                  <a:srgbClr val="231F20"/>
                </a:solidFill>
                <a:latin typeface="Palatino Linotype"/>
                <a:cs typeface="Palatino Linotype"/>
              </a:rPr>
              <a:t>your </a:t>
            </a:r>
            <a:r>
              <a:rPr sz="1100" spc="-30" dirty="0">
                <a:solidFill>
                  <a:srgbClr val="231F20"/>
                </a:solidFill>
                <a:latin typeface="Palatino Linotype"/>
                <a:cs typeface="Palatino Linotype"/>
              </a:rPr>
              <a:t>labor. </a:t>
            </a:r>
            <a:r>
              <a:rPr sz="1100" spc="-60" dirty="0">
                <a:solidFill>
                  <a:srgbClr val="231F20"/>
                </a:solidFill>
                <a:latin typeface="Palatino Linotype"/>
                <a:cs typeface="Palatino Linotype"/>
              </a:rPr>
              <a:t>However, </a:t>
            </a:r>
            <a:r>
              <a:rPr sz="1100" spc="-40" dirty="0">
                <a:solidFill>
                  <a:srgbClr val="231F20"/>
                </a:solidFill>
                <a:latin typeface="Palatino Linotype"/>
                <a:cs typeface="Palatino Linotype"/>
              </a:rPr>
              <a:t>many </a:t>
            </a:r>
            <a:r>
              <a:rPr sz="1100" spc="-25" dirty="0">
                <a:solidFill>
                  <a:srgbClr val="231F20"/>
                </a:solidFill>
                <a:latin typeface="Palatino Linotype"/>
                <a:cs typeface="Palatino Linotype"/>
              </a:rPr>
              <a:t>people  </a:t>
            </a:r>
            <a:r>
              <a:rPr sz="1100" spc="-15" dirty="0">
                <a:solidFill>
                  <a:srgbClr val="231F20"/>
                </a:solidFill>
                <a:latin typeface="Palatino Linotype"/>
                <a:cs typeface="Palatino Linotype"/>
              </a:rPr>
              <a:t>are </a:t>
            </a:r>
            <a:r>
              <a:rPr sz="1100" spc="-5" dirty="0">
                <a:solidFill>
                  <a:srgbClr val="231F20"/>
                </a:solidFill>
                <a:latin typeface="Palatino Linotype"/>
                <a:cs typeface="Palatino Linotype"/>
              </a:rPr>
              <a:t>just </a:t>
            </a:r>
            <a:r>
              <a:rPr sz="1100" spc="-10" dirty="0">
                <a:solidFill>
                  <a:srgbClr val="231F20"/>
                </a:solidFill>
                <a:latin typeface="Palatino Linotype"/>
                <a:cs typeface="Palatino Linotype"/>
              </a:rPr>
              <a:t>beginning the special </a:t>
            </a:r>
            <a:r>
              <a:rPr sz="1100" spc="-20" dirty="0">
                <a:solidFill>
                  <a:srgbClr val="231F20"/>
                </a:solidFill>
                <a:latin typeface="Palatino Linotype"/>
                <a:cs typeface="Palatino Linotype"/>
              </a:rPr>
              <a:t>event </a:t>
            </a:r>
            <a:r>
              <a:rPr sz="1100" spc="-10" dirty="0">
                <a:solidFill>
                  <a:srgbClr val="231F20"/>
                </a:solidFill>
                <a:latin typeface="Palatino Linotype"/>
                <a:cs typeface="Palatino Linotype"/>
              </a:rPr>
              <a:t>process </a:t>
            </a:r>
            <a:r>
              <a:rPr sz="1100" spc="-40" dirty="0">
                <a:solidFill>
                  <a:srgbClr val="231F20"/>
                </a:solidFill>
                <a:latin typeface="Palatino Linotype"/>
                <a:cs typeface="Palatino Linotype"/>
              </a:rPr>
              <a:t>and </a:t>
            </a:r>
            <a:r>
              <a:rPr sz="1100" spc="-35" dirty="0">
                <a:solidFill>
                  <a:srgbClr val="231F20"/>
                </a:solidFill>
                <a:latin typeface="Palatino Linotype"/>
                <a:cs typeface="Palatino Linotype"/>
              </a:rPr>
              <a:t>have </a:t>
            </a:r>
            <a:r>
              <a:rPr sz="1100" spc="-30" dirty="0">
                <a:solidFill>
                  <a:srgbClr val="231F20"/>
                </a:solidFill>
                <a:latin typeface="Palatino Linotype"/>
                <a:cs typeface="Palatino Linotype"/>
              </a:rPr>
              <a:t>no </a:t>
            </a:r>
            <a:r>
              <a:rPr sz="1100" spc="-25" dirty="0">
                <a:solidFill>
                  <a:srgbClr val="231F20"/>
                </a:solidFill>
                <a:latin typeface="Palatino Linotype"/>
                <a:cs typeface="Palatino Linotype"/>
              </a:rPr>
              <a:t>idea </a:t>
            </a:r>
            <a:r>
              <a:rPr sz="1100" spc="-45" dirty="0">
                <a:solidFill>
                  <a:srgbClr val="231F20"/>
                </a:solidFill>
                <a:latin typeface="Palatino Linotype"/>
                <a:cs typeface="Palatino Linotype"/>
              </a:rPr>
              <a:t>where </a:t>
            </a:r>
            <a:r>
              <a:rPr sz="1100" spc="-10" dirty="0">
                <a:solidFill>
                  <a:srgbClr val="231F20"/>
                </a:solidFill>
                <a:latin typeface="Palatino Linotype"/>
                <a:cs typeface="Palatino Linotype"/>
              </a:rPr>
              <a:t>to  </a:t>
            </a:r>
            <a:r>
              <a:rPr sz="1100" dirty="0">
                <a:solidFill>
                  <a:srgbClr val="231F20"/>
                </a:solidFill>
                <a:latin typeface="Palatino Linotype"/>
                <a:cs typeface="Palatino Linotype"/>
              </a:rPr>
              <a:t>start </a:t>
            </a:r>
            <a:r>
              <a:rPr sz="1100" spc="-15" dirty="0">
                <a:solidFill>
                  <a:srgbClr val="231F20"/>
                </a:solidFill>
                <a:latin typeface="Palatino Linotype"/>
                <a:cs typeface="Palatino Linotype"/>
              </a:rPr>
              <a:t>in </a:t>
            </a:r>
            <a:r>
              <a:rPr sz="1100" spc="-20" dirty="0">
                <a:solidFill>
                  <a:srgbClr val="231F20"/>
                </a:solidFill>
                <a:latin typeface="Palatino Linotype"/>
                <a:cs typeface="Palatino Linotype"/>
              </a:rPr>
              <a:t>planning </a:t>
            </a:r>
            <a:r>
              <a:rPr sz="1100" spc="-10" dirty="0">
                <a:solidFill>
                  <a:srgbClr val="231F20"/>
                </a:solidFill>
                <a:latin typeface="Palatino Linotype"/>
                <a:cs typeface="Palatino Linotype"/>
              </a:rPr>
              <a:t>a </a:t>
            </a:r>
            <a:r>
              <a:rPr sz="1100" spc="-25" dirty="0">
                <a:solidFill>
                  <a:srgbClr val="231F20"/>
                </a:solidFill>
                <a:latin typeface="Palatino Linotype"/>
                <a:cs typeface="Palatino Linotype"/>
              </a:rPr>
              <a:t>fundraising event. </a:t>
            </a:r>
            <a:r>
              <a:rPr sz="1100" spc="-5" dirty="0">
                <a:solidFill>
                  <a:srgbClr val="231F20"/>
                </a:solidFill>
                <a:latin typeface="Palatino Linotype"/>
                <a:cs typeface="Palatino Linotype"/>
              </a:rPr>
              <a:t>This </a:t>
            </a:r>
            <a:r>
              <a:rPr sz="1100" spc="-30" dirty="0">
                <a:solidFill>
                  <a:srgbClr val="231F20"/>
                </a:solidFill>
                <a:latin typeface="Palatino Linotype"/>
                <a:cs typeface="Palatino Linotype"/>
              </a:rPr>
              <a:t>guide </a:t>
            </a:r>
            <a:r>
              <a:rPr sz="1100" dirty="0">
                <a:solidFill>
                  <a:srgbClr val="231F20"/>
                </a:solidFill>
                <a:latin typeface="Palatino Linotype"/>
                <a:cs typeface="Palatino Linotype"/>
              </a:rPr>
              <a:t>is </a:t>
            </a:r>
            <a:r>
              <a:rPr sz="1100" spc="-25" dirty="0">
                <a:solidFill>
                  <a:srgbClr val="231F20"/>
                </a:solidFill>
                <a:latin typeface="Palatino Linotype"/>
                <a:cs typeface="Palatino Linotype"/>
              </a:rPr>
              <a:t>for</a:t>
            </a:r>
            <a:r>
              <a:rPr sz="1100" spc="-135" dirty="0">
                <a:solidFill>
                  <a:srgbClr val="231F20"/>
                </a:solidFill>
                <a:latin typeface="Palatino Linotype"/>
                <a:cs typeface="Palatino Linotype"/>
              </a:rPr>
              <a:t> </a:t>
            </a:r>
            <a:r>
              <a:rPr sz="1100" spc="-55" dirty="0">
                <a:solidFill>
                  <a:srgbClr val="231F20"/>
                </a:solidFill>
                <a:latin typeface="Palatino Linotype"/>
                <a:cs typeface="Palatino Linotype"/>
              </a:rPr>
              <a:t>you.</a:t>
            </a:r>
            <a:endParaRPr sz="1100" dirty="0">
              <a:latin typeface="Palatino Linotype"/>
              <a:cs typeface="Palatino Linotype"/>
            </a:endParaRPr>
          </a:p>
          <a:p>
            <a:pPr>
              <a:lnSpc>
                <a:spcPct val="100000"/>
              </a:lnSpc>
              <a:spcBef>
                <a:spcPts val="15"/>
              </a:spcBef>
            </a:pPr>
            <a:endParaRPr sz="1200" dirty="0">
              <a:latin typeface="Times New Roman"/>
              <a:cs typeface="Times New Roman"/>
            </a:endParaRPr>
          </a:p>
          <a:p>
            <a:pPr marL="12700" marR="2114550">
              <a:lnSpc>
                <a:spcPct val="106100"/>
              </a:lnSpc>
            </a:pPr>
            <a:r>
              <a:rPr sz="1100" spc="-10" dirty="0">
                <a:solidFill>
                  <a:srgbClr val="231F20"/>
                </a:solidFill>
                <a:latin typeface="Palatino Linotype"/>
                <a:cs typeface="Palatino Linotype"/>
              </a:rPr>
              <a:t>While </a:t>
            </a:r>
            <a:r>
              <a:rPr sz="1100" spc="-20" dirty="0">
                <a:solidFill>
                  <a:srgbClr val="231F20"/>
                </a:solidFill>
                <a:latin typeface="Palatino Linotype"/>
                <a:cs typeface="Palatino Linotype"/>
              </a:rPr>
              <a:t>deciding </a:t>
            </a:r>
            <a:r>
              <a:rPr sz="1100" spc="-10" dirty="0">
                <a:solidFill>
                  <a:srgbClr val="231F20"/>
                </a:solidFill>
                <a:latin typeface="Palatino Linotype"/>
                <a:cs typeface="Palatino Linotype"/>
              </a:rPr>
              <a:t>to </a:t>
            </a:r>
            <a:r>
              <a:rPr sz="1100" spc="-30" dirty="0">
                <a:solidFill>
                  <a:srgbClr val="231F20"/>
                </a:solidFill>
                <a:latin typeface="Palatino Linotype"/>
                <a:cs typeface="Palatino Linotype"/>
              </a:rPr>
              <a:t>plan </a:t>
            </a:r>
            <a:r>
              <a:rPr sz="1100" spc="-10" dirty="0">
                <a:solidFill>
                  <a:srgbClr val="231F20"/>
                </a:solidFill>
                <a:latin typeface="Palatino Linotype"/>
                <a:cs typeface="Palatino Linotype"/>
              </a:rPr>
              <a:t>a special </a:t>
            </a:r>
            <a:r>
              <a:rPr sz="1100" spc="-25" dirty="0">
                <a:solidFill>
                  <a:srgbClr val="231F20"/>
                </a:solidFill>
                <a:latin typeface="Palatino Linotype"/>
                <a:cs typeface="Palatino Linotype"/>
              </a:rPr>
              <a:t>event, </a:t>
            </a:r>
            <a:r>
              <a:rPr sz="1100" spc="-55" dirty="0">
                <a:solidFill>
                  <a:srgbClr val="231F20"/>
                </a:solidFill>
                <a:latin typeface="Palatino Linotype"/>
                <a:cs typeface="Palatino Linotype"/>
              </a:rPr>
              <a:t>you </a:t>
            </a:r>
            <a:r>
              <a:rPr sz="1100" spc="-35" dirty="0">
                <a:solidFill>
                  <a:srgbClr val="231F20"/>
                </a:solidFill>
                <a:latin typeface="Palatino Linotype"/>
                <a:cs typeface="Palatino Linotype"/>
              </a:rPr>
              <a:t>should answer </a:t>
            </a:r>
            <a:r>
              <a:rPr sz="1100" spc="-10" dirty="0">
                <a:solidFill>
                  <a:srgbClr val="231F20"/>
                </a:solidFill>
                <a:latin typeface="Palatino Linotype"/>
                <a:cs typeface="Palatino Linotype"/>
              </a:rPr>
              <a:t>the </a:t>
            </a:r>
            <a:r>
              <a:rPr sz="1100" spc="-35" dirty="0">
                <a:solidFill>
                  <a:srgbClr val="231F20"/>
                </a:solidFill>
                <a:latin typeface="Palatino Linotype"/>
                <a:cs typeface="Palatino Linotype"/>
              </a:rPr>
              <a:t>following  </a:t>
            </a:r>
            <a:r>
              <a:rPr sz="1100" spc="-15" dirty="0">
                <a:solidFill>
                  <a:srgbClr val="231F20"/>
                </a:solidFill>
                <a:latin typeface="Palatino Linotype"/>
                <a:cs typeface="Palatino Linotype"/>
              </a:rPr>
              <a:t>questions:</a:t>
            </a:r>
            <a:endParaRPr sz="1100" dirty="0">
              <a:latin typeface="Palatino Linotype"/>
              <a:cs typeface="Palatino Linotype"/>
            </a:endParaRPr>
          </a:p>
        </p:txBody>
      </p:sp>
      <p:sp>
        <p:nvSpPr>
          <p:cNvPr id="5" name="object 5"/>
          <p:cNvSpPr txBox="1"/>
          <p:nvPr/>
        </p:nvSpPr>
        <p:spPr>
          <a:xfrm>
            <a:off x="838879" y="5808977"/>
            <a:ext cx="3730625" cy="192405"/>
          </a:xfrm>
          <a:prstGeom prst="rect">
            <a:avLst/>
          </a:prstGeom>
        </p:spPr>
        <p:txBody>
          <a:bodyPr vert="horz" wrap="square" lIns="0" tIns="0" rIns="0" bIns="0" rtlCol="0">
            <a:spAutoFit/>
          </a:bodyPr>
          <a:lstStyle/>
          <a:p>
            <a:pPr marL="12700">
              <a:lnSpc>
                <a:spcPct val="100000"/>
              </a:lnSpc>
            </a:pPr>
            <a:r>
              <a:rPr sz="1100" spc="-75" dirty="0">
                <a:solidFill>
                  <a:srgbClr val="231F20"/>
                </a:solidFill>
                <a:latin typeface="Palatino Linotype"/>
                <a:cs typeface="Palatino Linotype"/>
              </a:rPr>
              <a:t>1.  </a:t>
            </a:r>
            <a:r>
              <a:rPr sz="1100" spc="-15" dirty="0">
                <a:solidFill>
                  <a:srgbClr val="231F20"/>
                </a:solidFill>
                <a:latin typeface="Palatino Linotype"/>
                <a:cs typeface="Palatino Linotype"/>
              </a:rPr>
              <a:t>What </a:t>
            </a:r>
            <a:r>
              <a:rPr sz="1100" spc="-35" dirty="0">
                <a:solidFill>
                  <a:srgbClr val="231F20"/>
                </a:solidFill>
                <a:latin typeface="Palatino Linotype"/>
                <a:cs typeface="Palatino Linotype"/>
              </a:rPr>
              <a:t>kind </a:t>
            </a:r>
            <a:r>
              <a:rPr sz="1100" spc="-20" dirty="0">
                <a:solidFill>
                  <a:srgbClr val="231F20"/>
                </a:solidFill>
                <a:latin typeface="Palatino Linotype"/>
                <a:cs typeface="Palatino Linotype"/>
              </a:rPr>
              <a:t>of event </a:t>
            </a:r>
            <a:r>
              <a:rPr sz="1100" spc="-50" dirty="0">
                <a:solidFill>
                  <a:srgbClr val="231F20"/>
                </a:solidFill>
                <a:latin typeface="Palatino Linotype"/>
                <a:cs typeface="Palatino Linotype"/>
              </a:rPr>
              <a:t>will </a:t>
            </a:r>
            <a:r>
              <a:rPr sz="1100" dirty="0">
                <a:solidFill>
                  <a:srgbClr val="231F20"/>
                </a:solidFill>
                <a:latin typeface="Palatino Linotype"/>
                <a:cs typeface="Palatino Linotype"/>
              </a:rPr>
              <a:t>it </a:t>
            </a:r>
            <a:r>
              <a:rPr sz="1100" spc="-5" dirty="0">
                <a:solidFill>
                  <a:srgbClr val="231F20"/>
                </a:solidFill>
                <a:latin typeface="Palatino Linotype"/>
                <a:cs typeface="Palatino Linotype"/>
              </a:rPr>
              <a:t>be? </a:t>
            </a:r>
            <a:r>
              <a:rPr sz="1100" spc="-40" dirty="0">
                <a:solidFill>
                  <a:srgbClr val="231F20"/>
                </a:solidFill>
                <a:latin typeface="Palatino Linotype"/>
                <a:cs typeface="Palatino Linotype"/>
              </a:rPr>
              <a:t>Following </a:t>
            </a:r>
            <a:r>
              <a:rPr sz="1100" spc="-15" dirty="0">
                <a:solidFill>
                  <a:srgbClr val="231F20"/>
                </a:solidFill>
                <a:latin typeface="Palatino Linotype"/>
                <a:cs typeface="Palatino Linotype"/>
              </a:rPr>
              <a:t>are </a:t>
            </a:r>
            <a:r>
              <a:rPr sz="1100" spc="-20" dirty="0">
                <a:solidFill>
                  <a:srgbClr val="231F20"/>
                </a:solidFill>
                <a:latin typeface="Palatino Linotype"/>
                <a:cs typeface="Palatino Linotype"/>
              </a:rPr>
              <a:t>some</a:t>
            </a:r>
            <a:r>
              <a:rPr sz="1100" dirty="0">
                <a:solidFill>
                  <a:srgbClr val="231F20"/>
                </a:solidFill>
                <a:latin typeface="Palatino Linotype"/>
                <a:cs typeface="Palatino Linotype"/>
              </a:rPr>
              <a:t> </a:t>
            </a:r>
            <a:r>
              <a:rPr sz="1100" spc="-20" dirty="0">
                <a:solidFill>
                  <a:srgbClr val="231F20"/>
                </a:solidFill>
                <a:latin typeface="Palatino Linotype"/>
                <a:cs typeface="Palatino Linotype"/>
              </a:rPr>
              <a:t>examples:</a:t>
            </a:r>
            <a:endParaRPr sz="1100">
              <a:latin typeface="Palatino Linotype"/>
              <a:cs typeface="Palatino Linotype"/>
            </a:endParaRPr>
          </a:p>
        </p:txBody>
      </p:sp>
      <p:sp>
        <p:nvSpPr>
          <p:cNvPr id="6" name="object 6"/>
          <p:cNvSpPr txBox="1"/>
          <p:nvPr/>
        </p:nvSpPr>
        <p:spPr>
          <a:xfrm>
            <a:off x="1312811" y="5986777"/>
            <a:ext cx="2600325" cy="1970405"/>
          </a:xfrm>
          <a:prstGeom prst="rect">
            <a:avLst/>
          </a:prstGeom>
        </p:spPr>
        <p:txBody>
          <a:bodyPr vert="horz" wrap="square" lIns="0" tIns="0" rIns="0" bIns="0" rtlCol="0">
            <a:spAutoFit/>
          </a:bodyPr>
          <a:lstStyle/>
          <a:p>
            <a:pPr marL="281305" indent="-268605">
              <a:lnSpc>
                <a:spcPct val="100000"/>
              </a:lnSpc>
              <a:buChar char="•"/>
              <a:tabLst>
                <a:tab pos="281305" algn="l"/>
                <a:tab pos="281940" algn="l"/>
              </a:tabLst>
            </a:pPr>
            <a:r>
              <a:rPr sz="1100" spc="-25" dirty="0">
                <a:solidFill>
                  <a:srgbClr val="231F20"/>
                </a:solidFill>
                <a:latin typeface="Palatino Linotype"/>
                <a:cs typeface="Palatino Linotype"/>
              </a:rPr>
              <a:t>Golf</a:t>
            </a:r>
            <a:r>
              <a:rPr sz="1100" spc="-85" dirty="0">
                <a:solidFill>
                  <a:srgbClr val="231F20"/>
                </a:solidFill>
                <a:latin typeface="Palatino Linotype"/>
                <a:cs typeface="Palatino Linotype"/>
              </a:rPr>
              <a:t> </a:t>
            </a:r>
            <a:r>
              <a:rPr sz="1100" spc="-30" dirty="0">
                <a:solidFill>
                  <a:srgbClr val="231F20"/>
                </a:solidFill>
                <a:latin typeface="Palatino Linotype"/>
                <a:cs typeface="Palatino Linotype"/>
              </a:rPr>
              <a:t>Tournament</a:t>
            </a:r>
            <a:endParaRPr sz="1100">
              <a:latin typeface="Palatino Linotype"/>
              <a:cs typeface="Palatino Linotype"/>
            </a:endParaRPr>
          </a:p>
          <a:p>
            <a:pPr marL="281305" indent="-268605">
              <a:lnSpc>
                <a:spcPct val="100000"/>
              </a:lnSpc>
              <a:spcBef>
                <a:spcPts val="80"/>
              </a:spcBef>
              <a:buChar char="•"/>
              <a:tabLst>
                <a:tab pos="281305" algn="l"/>
                <a:tab pos="281940" algn="l"/>
              </a:tabLst>
            </a:pPr>
            <a:r>
              <a:rPr sz="1100" spc="-45" dirty="0">
                <a:solidFill>
                  <a:srgbClr val="231F20"/>
                </a:solidFill>
                <a:latin typeface="Palatino Linotype"/>
                <a:cs typeface="Palatino Linotype"/>
              </a:rPr>
              <a:t>Walk-A-Thon</a:t>
            </a:r>
            <a:endParaRPr sz="1100">
              <a:latin typeface="Palatino Linotype"/>
              <a:cs typeface="Palatino Linotype"/>
            </a:endParaRPr>
          </a:p>
          <a:p>
            <a:pPr marL="281305" indent="-268605">
              <a:lnSpc>
                <a:spcPct val="100000"/>
              </a:lnSpc>
              <a:spcBef>
                <a:spcPts val="80"/>
              </a:spcBef>
              <a:buChar char="•"/>
              <a:tabLst>
                <a:tab pos="281305" algn="l"/>
                <a:tab pos="281940" algn="l"/>
              </a:tabLst>
            </a:pPr>
            <a:r>
              <a:rPr sz="1100" spc="-15" dirty="0">
                <a:solidFill>
                  <a:srgbClr val="231F20"/>
                </a:solidFill>
                <a:latin typeface="Palatino Linotype"/>
                <a:cs typeface="Palatino Linotype"/>
              </a:rPr>
              <a:t>Scavenger</a:t>
            </a:r>
            <a:r>
              <a:rPr sz="1100" spc="-90" dirty="0">
                <a:solidFill>
                  <a:srgbClr val="231F20"/>
                </a:solidFill>
                <a:latin typeface="Palatino Linotype"/>
                <a:cs typeface="Palatino Linotype"/>
              </a:rPr>
              <a:t> </a:t>
            </a:r>
            <a:r>
              <a:rPr sz="1100" spc="-35" dirty="0">
                <a:solidFill>
                  <a:srgbClr val="231F20"/>
                </a:solidFill>
                <a:latin typeface="Palatino Linotype"/>
                <a:cs typeface="Palatino Linotype"/>
              </a:rPr>
              <a:t>Hunt</a:t>
            </a:r>
            <a:endParaRPr sz="1100">
              <a:latin typeface="Palatino Linotype"/>
              <a:cs typeface="Palatino Linotype"/>
            </a:endParaRPr>
          </a:p>
          <a:p>
            <a:pPr marL="281305" indent="-268605">
              <a:lnSpc>
                <a:spcPct val="100000"/>
              </a:lnSpc>
              <a:spcBef>
                <a:spcPts val="80"/>
              </a:spcBef>
              <a:buChar char="•"/>
              <a:tabLst>
                <a:tab pos="281305" algn="l"/>
                <a:tab pos="281940" algn="l"/>
              </a:tabLst>
            </a:pPr>
            <a:r>
              <a:rPr sz="1100" spc="-25" dirty="0">
                <a:solidFill>
                  <a:srgbClr val="231F20"/>
                </a:solidFill>
                <a:latin typeface="Palatino Linotype"/>
                <a:cs typeface="Palatino Linotype"/>
              </a:rPr>
              <a:t>Auction </a:t>
            </a:r>
            <a:r>
              <a:rPr sz="1100" dirty="0">
                <a:solidFill>
                  <a:srgbClr val="231F20"/>
                </a:solidFill>
                <a:latin typeface="Palatino Linotype"/>
                <a:cs typeface="Palatino Linotype"/>
              </a:rPr>
              <a:t>(silent </a:t>
            </a:r>
            <a:r>
              <a:rPr sz="1100" spc="-20" dirty="0">
                <a:solidFill>
                  <a:srgbClr val="231F20"/>
                </a:solidFill>
                <a:latin typeface="Palatino Linotype"/>
                <a:cs typeface="Palatino Linotype"/>
              </a:rPr>
              <a:t>or</a:t>
            </a:r>
            <a:r>
              <a:rPr sz="1100" spc="-120" dirty="0">
                <a:solidFill>
                  <a:srgbClr val="231F20"/>
                </a:solidFill>
                <a:latin typeface="Palatino Linotype"/>
                <a:cs typeface="Palatino Linotype"/>
              </a:rPr>
              <a:t> </a:t>
            </a:r>
            <a:r>
              <a:rPr sz="1100" spc="-20" dirty="0">
                <a:solidFill>
                  <a:srgbClr val="231F20"/>
                </a:solidFill>
                <a:latin typeface="Palatino Linotype"/>
                <a:cs typeface="Palatino Linotype"/>
              </a:rPr>
              <a:t>live)</a:t>
            </a:r>
            <a:endParaRPr sz="1100">
              <a:latin typeface="Palatino Linotype"/>
              <a:cs typeface="Palatino Linotype"/>
            </a:endParaRPr>
          </a:p>
          <a:p>
            <a:pPr marL="281305" indent="-268605">
              <a:lnSpc>
                <a:spcPct val="100000"/>
              </a:lnSpc>
              <a:spcBef>
                <a:spcPts val="80"/>
              </a:spcBef>
              <a:buChar char="•"/>
              <a:tabLst>
                <a:tab pos="281305" algn="l"/>
                <a:tab pos="281940" algn="l"/>
              </a:tabLst>
            </a:pPr>
            <a:r>
              <a:rPr sz="1100" spc="-15" dirty="0">
                <a:solidFill>
                  <a:srgbClr val="231F20"/>
                </a:solidFill>
                <a:latin typeface="Palatino Linotype"/>
                <a:cs typeface="Palatino Linotype"/>
              </a:rPr>
              <a:t>Benefit</a:t>
            </a:r>
            <a:r>
              <a:rPr sz="1100" spc="-70" dirty="0">
                <a:solidFill>
                  <a:srgbClr val="231F20"/>
                </a:solidFill>
                <a:latin typeface="Palatino Linotype"/>
                <a:cs typeface="Palatino Linotype"/>
              </a:rPr>
              <a:t> </a:t>
            </a:r>
            <a:r>
              <a:rPr sz="1100" spc="-15" dirty="0">
                <a:solidFill>
                  <a:srgbClr val="231F20"/>
                </a:solidFill>
                <a:latin typeface="Palatino Linotype"/>
                <a:cs typeface="Palatino Linotype"/>
              </a:rPr>
              <a:t>Concert</a:t>
            </a:r>
            <a:endParaRPr sz="1100">
              <a:latin typeface="Palatino Linotype"/>
              <a:cs typeface="Palatino Linotype"/>
            </a:endParaRPr>
          </a:p>
          <a:p>
            <a:pPr marL="281305" indent="-268605">
              <a:lnSpc>
                <a:spcPct val="100000"/>
              </a:lnSpc>
              <a:spcBef>
                <a:spcPts val="80"/>
              </a:spcBef>
              <a:buChar char="•"/>
              <a:tabLst>
                <a:tab pos="281305" algn="l"/>
                <a:tab pos="281940" algn="l"/>
              </a:tabLst>
            </a:pPr>
            <a:r>
              <a:rPr sz="1100" spc="-35" dirty="0">
                <a:solidFill>
                  <a:srgbClr val="231F20"/>
                </a:solidFill>
                <a:latin typeface="Palatino Linotype"/>
                <a:cs typeface="Palatino Linotype"/>
              </a:rPr>
              <a:t>Bike-A-Thon</a:t>
            </a:r>
            <a:endParaRPr sz="1100">
              <a:latin typeface="Palatino Linotype"/>
              <a:cs typeface="Palatino Linotype"/>
            </a:endParaRPr>
          </a:p>
          <a:p>
            <a:pPr marL="281305" indent="-268605">
              <a:lnSpc>
                <a:spcPct val="100000"/>
              </a:lnSpc>
              <a:spcBef>
                <a:spcPts val="80"/>
              </a:spcBef>
              <a:buChar char="•"/>
              <a:tabLst>
                <a:tab pos="281305" algn="l"/>
                <a:tab pos="281940" algn="l"/>
              </a:tabLst>
            </a:pPr>
            <a:r>
              <a:rPr sz="1100" spc="-20" dirty="0">
                <a:solidFill>
                  <a:srgbClr val="231F20"/>
                </a:solidFill>
                <a:latin typeface="Palatino Linotype"/>
                <a:cs typeface="Palatino Linotype"/>
              </a:rPr>
              <a:t>Dinner</a:t>
            </a:r>
            <a:r>
              <a:rPr sz="1100" spc="-120" dirty="0">
                <a:solidFill>
                  <a:srgbClr val="231F20"/>
                </a:solidFill>
                <a:latin typeface="Palatino Linotype"/>
                <a:cs typeface="Palatino Linotype"/>
              </a:rPr>
              <a:t> </a:t>
            </a:r>
            <a:r>
              <a:rPr sz="1100" spc="-15" dirty="0">
                <a:solidFill>
                  <a:srgbClr val="231F20"/>
                </a:solidFill>
                <a:latin typeface="Palatino Linotype"/>
                <a:cs typeface="Palatino Linotype"/>
              </a:rPr>
              <a:t>Dance</a:t>
            </a:r>
            <a:endParaRPr sz="1100">
              <a:latin typeface="Palatino Linotype"/>
              <a:cs typeface="Palatino Linotype"/>
            </a:endParaRPr>
          </a:p>
          <a:p>
            <a:pPr marL="281305" indent="-268605">
              <a:lnSpc>
                <a:spcPct val="100000"/>
              </a:lnSpc>
              <a:spcBef>
                <a:spcPts val="80"/>
              </a:spcBef>
              <a:buChar char="•"/>
              <a:tabLst>
                <a:tab pos="281305" algn="l"/>
                <a:tab pos="281940" algn="l"/>
              </a:tabLst>
            </a:pPr>
            <a:r>
              <a:rPr sz="1100" spc="-35" dirty="0">
                <a:solidFill>
                  <a:srgbClr val="231F20"/>
                </a:solidFill>
                <a:latin typeface="Palatino Linotype"/>
                <a:cs typeface="Palatino Linotype"/>
              </a:rPr>
              <a:t>Bowling</a:t>
            </a:r>
            <a:r>
              <a:rPr sz="1100" spc="-95" dirty="0">
                <a:solidFill>
                  <a:srgbClr val="231F20"/>
                </a:solidFill>
                <a:latin typeface="Palatino Linotype"/>
                <a:cs typeface="Palatino Linotype"/>
              </a:rPr>
              <a:t> </a:t>
            </a:r>
            <a:r>
              <a:rPr sz="1100" spc="-30" dirty="0">
                <a:solidFill>
                  <a:srgbClr val="231F20"/>
                </a:solidFill>
                <a:latin typeface="Palatino Linotype"/>
                <a:cs typeface="Palatino Linotype"/>
              </a:rPr>
              <a:t>Tournament</a:t>
            </a:r>
            <a:endParaRPr sz="1100">
              <a:latin typeface="Palatino Linotype"/>
              <a:cs typeface="Palatino Linotype"/>
            </a:endParaRPr>
          </a:p>
          <a:p>
            <a:pPr marL="281305" indent="-268605">
              <a:lnSpc>
                <a:spcPct val="100000"/>
              </a:lnSpc>
              <a:spcBef>
                <a:spcPts val="80"/>
              </a:spcBef>
              <a:buChar char="•"/>
              <a:tabLst>
                <a:tab pos="281305" algn="l"/>
                <a:tab pos="281940" algn="l"/>
              </a:tabLst>
            </a:pPr>
            <a:r>
              <a:rPr sz="1100" spc="-15" dirty="0">
                <a:solidFill>
                  <a:srgbClr val="231F20"/>
                </a:solidFill>
                <a:latin typeface="Palatino Linotype"/>
                <a:cs typeface="Palatino Linotype"/>
              </a:rPr>
              <a:t>Spinning</a:t>
            </a:r>
            <a:r>
              <a:rPr sz="1100" spc="-100" dirty="0">
                <a:solidFill>
                  <a:srgbClr val="231F20"/>
                </a:solidFill>
                <a:latin typeface="Palatino Linotype"/>
                <a:cs typeface="Palatino Linotype"/>
              </a:rPr>
              <a:t> </a:t>
            </a:r>
            <a:r>
              <a:rPr sz="1100" spc="-30" dirty="0">
                <a:solidFill>
                  <a:srgbClr val="231F20"/>
                </a:solidFill>
                <a:latin typeface="Palatino Linotype"/>
                <a:cs typeface="Palatino Linotype"/>
              </a:rPr>
              <a:t>Event</a:t>
            </a:r>
            <a:endParaRPr sz="1100">
              <a:latin typeface="Palatino Linotype"/>
              <a:cs typeface="Palatino Linotype"/>
            </a:endParaRPr>
          </a:p>
          <a:p>
            <a:pPr marL="281305" indent="-268605">
              <a:lnSpc>
                <a:spcPct val="100000"/>
              </a:lnSpc>
              <a:spcBef>
                <a:spcPts val="80"/>
              </a:spcBef>
              <a:buChar char="•"/>
              <a:tabLst>
                <a:tab pos="281305" algn="l"/>
                <a:tab pos="281940" algn="l"/>
              </a:tabLst>
            </a:pPr>
            <a:r>
              <a:rPr sz="1100" spc="-20" dirty="0">
                <a:solidFill>
                  <a:srgbClr val="231F20"/>
                </a:solidFill>
                <a:latin typeface="Palatino Linotype"/>
                <a:cs typeface="Palatino Linotype"/>
              </a:rPr>
              <a:t>5KRun/Walk</a:t>
            </a:r>
            <a:endParaRPr sz="1100">
              <a:latin typeface="Palatino Linotype"/>
              <a:cs typeface="Palatino Linotype"/>
            </a:endParaRPr>
          </a:p>
          <a:p>
            <a:pPr marL="281305" indent="-268605">
              <a:lnSpc>
                <a:spcPct val="100000"/>
              </a:lnSpc>
              <a:spcBef>
                <a:spcPts val="80"/>
              </a:spcBef>
              <a:buChar char="•"/>
              <a:tabLst>
                <a:tab pos="281305" algn="l"/>
                <a:tab pos="281940" algn="l"/>
              </a:tabLst>
            </a:pPr>
            <a:r>
              <a:rPr sz="1100" spc="-5" dirty="0">
                <a:solidFill>
                  <a:srgbClr val="231F20"/>
                </a:solidFill>
                <a:latin typeface="Palatino Linotype"/>
                <a:cs typeface="Palatino Linotype"/>
              </a:rPr>
              <a:t>First </a:t>
            </a:r>
            <a:r>
              <a:rPr sz="1100" spc="-30" dirty="0">
                <a:solidFill>
                  <a:srgbClr val="231F20"/>
                </a:solidFill>
                <a:latin typeface="Palatino Linotype"/>
                <a:cs typeface="Palatino Linotype"/>
              </a:rPr>
              <a:t>Birthday Party </a:t>
            </a:r>
            <a:r>
              <a:rPr sz="1100" spc="-25" dirty="0">
                <a:solidFill>
                  <a:srgbClr val="231F20"/>
                </a:solidFill>
                <a:latin typeface="Palatino Linotype"/>
                <a:cs typeface="Palatino Linotype"/>
              </a:rPr>
              <a:t>for </a:t>
            </a:r>
            <a:r>
              <a:rPr sz="1100" spc="-10" dirty="0">
                <a:solidFill>
                  <a:srgbClr val="231F20"/>
                </a:solidFill>
                <a:latin typeface="Palatino Linotype"/>
                <a:cs typeface="Palatino Linotype"/>
              </a:rPr>
              <a:t>a </a:t>
            </a:r>
            <a:r>
              <a:rPr sz="1100" spc="-30" dirty="0">
                <a:solidFill>
                  <a:srgbClr val="231F20"/>
                </a:solidFill>
                <a:latin typeface="Palatino Linotype"/>
                <a:cs typeface="Palatino Linotype"/>
              </a:rPr>
              <a:t>Healthy</a:t>
            </a:r>
            <a:r>
              <a:rPr sz="1100" spc="-110" dirty="0">
                <a:solidFill>
                  <a:srgbClr val="231F20"/>
                </a:solidFill>
                <a:latin typeface="Palatino Linotype"/>
                <a:cs typeface="Palatino Linotype"/>
              </a:rPr>
              <a:t> </a:t>
            </a:r>
            <a:r>
              <a:rPr sz="1100" spc="-25" dirty="0">
                <a:solidFill>
                  <a:srgbClr val="231F20"/>
                </a:solidFill>
                <a:latin typeface="Palatino Linotype"/>
                <a:cs typeface="Palatino Linotype"/>
              </a:rPr>
              <a:t>Baby</a:t>
            </a:r>
            <a:endParaRPr sz="1100">
              <a:latin typeface="Palatino Linotype"/>
              <a:cs typeface="Palatino Linotype"/>
            </a:endParaRPr>
          </a:p>
        </p:txBody>
      </p:sp>
      <p:sp>
        <p:nvSpPr>
          <p:cNvPr id="7" name="object 7"/>
          <p:cNvSpPr txBox="1"/>
          <p:nvPr/>
        </p:nvSpPr>
        <p:spPr>
          <a:xfrm>
            <a:off x="838879" y="8120377"/>
            <a:ext cx="2799080" cy="192405"/>
          </a:xfrm>
          <a:prstGeom prst="rect">
            <a:avLst/>
          </a:prstGeom>
        </p:spPr>
        <p:txBody>
          <a:bodyPr vert="horz" wrap="square" lIns="0" tIns="0" rIns="0" bIns="0" rtlCol="0">
            <a:spAutoFit/>
          </a:bodyPr>
          <a:lstStyle/>
          <a:p>
            <a:pPr marL="12700">
              <a:lnSpc>
                <a:spcPct val="100000"/>
              </a:lnSpc>
            </a:pPr>
            <a:r>
              <a:rPr sz="1100" spc="-30" dirty="0">
                <a:solidFill>
                  <a:srgbClr val="231F20"/>
                </a:solidFill>
                <a:latin typeface="Palatino Linotype"/>
                <a:cs typeface="Palatino Linotype"/>
              </a:rPr>
              <a:t>2.  </a:t>
            </a:r>
            <a:r>
              <a:rPr sz="1100" spc="-20" dirty="0">
                <a:solidFill>
                  <a:srgbClr val="231F20"/>
                </a:solidFill>
                <a:latin typeface="Palatino Linotype"/>
                <a:cs typeface="Palatino Linotype"/>
              </a:rPr>
              <a:t>When </a:t>
            </a:r>
            <a:r>
              <a:rPr sz="1100" spc="-40" dirty="0">
                <a:solidFill>
                  <a:srgbClr val="231F20"/>
                </a:solidFill>
                <a:latin typeface="Palatino Linotype"/>
                <a:cs typeface="Palatino Linotype"/>
              </a:rPr>
              <a:t>and </a:t>
            </a:r>
            <a:r>
              <a:rPr sz="1100" spc="-45" dirty="0">
                <a:solidFill>
                  <a:srgbClr val="231F20"/>
                </a:solidFill>
                <a:latin typeface="Palatino Linotype"/>
                <a:cs typeface="Palatino Linotype"/>
              </a:rPr>
              <a:t>where </a:t>
            </a:r>
            <a:r>
              <a:rPr sz="1100" spc="-50" dirty="0">
                <a:solidFill>
                  <a:srgbClr val="231F20"/>
                </a:solidFill>
                <a:latin typeface="Palatino Linotype"/>
                <a:cs typeface="Palatino Linotype"/>
              </a:rPr>
              <a:t>will </a:t>
            </a:r>
            <a:r>
              <a:rPr sz="1100" spc="-45" dirty="0">
                <a:solidFill>
                  <a:srgbClr val="231F20"/>
                </a:solidFill>
                <a:latin typeface="Palatino Linotype"/>
                <a:cs typeface="Palatino Linotype"/>
              </a:rPr>
              <a:t>your </a:t>
            </a:r>
            <a:r>
              <a:rPr sz="1100" spc="-20" dirty="0">
                <a:solidFill>
                  <a:srgbClr val="231F20"/>
                </a:solidFill>
                <a:latin typeface="Palatino Linotype"/>
                <a:cs typeface="Palatino Linotype"/>
              </a:rPr>
              <a:t>event </a:t>
            </a:r>
            <a:r>
              <a:rPr sz="1100" spc="-15" dirty="0">
                <a:solidFill>
                  <a:srgbClr val="231F20"/>
                </a:solidFill>
                <a:latin typeface="Palatino Linotype"/>
                <a:cs typeface="Palatino Linotype"/>
              </a:rPr>
              <a:t>take</a:t>
            </a:r>
            <a:r>
              <a:rPr sz="1100" spc="20" dirty="0">
                <a:solidFill>
                  <a:srgbClr val="231F20"/>
                </a:solidFill>
                <a:latin typeface="Palatino Linotype"/>
                <a:cs typeface="Palatino Linotype"/>
              </a:rPr>
              <a:t> </a:t>
            </a:r>
            <a:r>
              <a:rPr sz="1100" spc="-15" dirty="0">
                <a:solidFill>
                  <a:srgbClr val="231F20"/>
                </a:solidFill>
                <a:latin typeface="Palatino Linotype"/>
                <a:cs typeface="Palatino Linotype"/>
              </a:rPr>
              <a:t>place?</a:t>
            </a:r>
            <a:endParaRPr sz="1100">
              <a:latin typeface="Palatino Linotype"/>
              <a:cs typeface="Palatino Linotype"/>
            </a:endParaRPr>
          </a:p>
        </p:txBody>
      </p:sp>
      <p:sp>
        <p:nvSpPr>
          <p:cNvPr id="8" name="object 8"/>
          <p:cNvSpPr txBox="1"/>
          <p:nvPr/>
        </p:nvSpPr>
        <p:spPr>
          <a:xfrm>
            <a:off x="838879" y="8465751"/>
            <a:ext cx="3942715" cy="380365"/>
          </a:xfrm>
          <a:prstGeom prst="rect">
            <a:avLst/>
          </a:prstGeom>
        </p:spPr>
        <p:txBody>
          <a:bodyPr vert="horz" wrap="square" lIns="0" tIns="0" rIns="0" bIns="0" rtlCol="0">
            <a:spAutoFit/>
          </a:bodyPr>
          <a:lstStyle/>
          <a:p>
            <a:pPr marL="12700" marR="5080">
              <a:lnSpc>
                <a:spcPct val="106100"/>
              </a:lnSpc>
            </a:pPr>
            <a:r>
              <a:rPr sz="1100" spc="-30" dirty="0">
                <a:solidFill>
                  <a:srgbClr val="231F20"/>
                </a:solidFill>
                <a:latin typeface="Palatino Linotype"/>
                <a:cs typeface="Palatino Linotype"/>
              </a:rPr>
              <a:t>3. </a:t>
            </a:r>
            <a:r>
              <a:rPr sz="1100" spc="-90" dirty="0">
                <a:solidFill>
                  <a:srgbClr val="231F20"/>
                </a:solidFill>
                <a:latin typeface="Palatino Linotype"/>
                <a:cs typeface="Palatino Linotype"/>
              </a:rPr>
              <a:t>How </a:t>
            </a:r>
            <a:r>
              <a:rPr sz="1100" spc="-30" dirty="0">
                <a:solidFill>
                  <a:srgbClr val="231F20"/>
                </a:solidFill>
                <a:latin typeface="Palatino Linotype"/>
                <a:cs typeface="Palatino Linotype"/>
              </a:rPr>
              <a:t>much </a:t>
            </a:r>
            <a:r>
              <a:rPr sz="1100" spc="-15" dirty="0">
                <a:solidFill>
                  <a:srgbClr val="231F20"/>
                </a:solidFill>
                <a:latin typeface="Palatino Linotype"/>
                <a:cs typeface="Palatino Linotype"/>
              </a:rPr>
              <a:t>time </a:t>
            </a:r>
            <a:r>
              <a:rPr sz="1100" spc="-45" dirty="0">
                <a:solidFill>
                  <a:srgbClr val="231F20"/>
                </a:solidFill>
                <a:latin typeface="Palatino Linotype"/>
                <a:cs typeface="Palatino Linotype"/>
              </a:rPr>
              <a:t>do </a:t>
            </a:r>
            <a:r>
              <a:rPr sz="1100" spc="-55" dirty="0">
                <a:solidFill>
                  <a:srgbClr val="231F20"/>
                </a:solidFill>
                <a:latin typeface="Palatino Linotype"/>
                <a:cs typeface="Palatino Linotype"/>
              </a:rPr>
              <a:t>you </a:t>
            </a:r>
            <a:r>
              <a:rPr sz="1100" spc="-40" dirty="0">
                <a:solidFill>
                  <a:srgbClr val="231F20"/>
                </a:solidFill>
                <a:latin typeface="Palatino Linotype"/>
                <a:cs typeface="Palatino Linotype"/>
              </a:rPr>
              <a:t>and </a:t>
            </a:r>
            <a:r>
              <a:rPr sz="1100" spc="-45" dirty="0">
                <a:solidFill>
                  <a:srgbClr val="231F20"/>
                </a:solidFill>
                <a:latin typeface="Palatino Linotype"/>
                <a:cs typeface="Palatino Linotype"/>
              </a:rPr>
              <a:t>your </a:t>
            </a:r>
            <a:r>
              <a:rPr sz="1100" spc="-20" dirty="0">
                <a:solidFill>
                  <a:srgbClr val="231F20"/>
                </a:solidFill>
                <a:latin typeface="Palatino Linotype"/>
                <a:cs typeface="Palatino Linotype"/>
              </a:rPr>
              <a:t>volunteers </a:t>
            </a:r>
            <a:r>
              <a:rPr sz="1100" spc="-35" dirty="0">
                <a:solidFill>
                  <a:srgbClr val="231F20"/>
                </a:solidFill>
                <a:latin typeface="Palatino Linotype"/>
                <a:cs typeface="Palatino Linotype"/>
              </a:rPr>
              <a:t>have </a:t>
            </a:r>
            <a:r>
              <a:rPr sz="1100" spc="-10" dirty="0">
                <a:solidFill>
                  <a:srgbClr val="231F20"/>
                </a:solidFill>
                <a:latin typeface="Palatino Linotype"/>
                <a:cs typeface="Palatino Linotype"/>
              </a:rPr>
              <a:t>to </a:t>
            </a:r>
            <a:r>
              <a:rPr sz="1100" spc="-15" dirty="0">
                <a:solidFill>
                  <a:srgbClr val="231F20"/>
                </a:solidFill>
                <a:latin typeface="Palatino Linotype"/>
                <a:cs typeface="Palatino Linotype"/>
              </a:rPr>
              <a:t>dedicate </a:t>
            </a:r>
            <a:r>
              <a:rPr sz="1100" spc="-10" dirty="0">
                <a:solidFill>
                  <a:srgbClr val="231F20"/>
                </a:solidFill>
                <a:latin typeface="Palatino Linotype"/>
                <a:cs typeface="Palatino Linotype"/>
              </a:rPr>
              <a:t>to  </a:t>
            </a:r>
            <a:r>
              <a:rPr sz="1100" spc="-20" dirty="0">
                <a:solidFill>
                  <a:srgbClr val="231F20"/>
                </a:solidFill>
                <a:latin typeface="Palatino Linotype"/>
                <a:cs typeface="Palatino Linotype"/>
              </a:rPr>
              <a:t>organizing </a:t>
            </a:r>
            <a:r>
              <a:rPr sz="1100" spc="-10" dirty="0">
                <a:solidFill>
                  <a:srgbClr val="231F20"/>
                </a:solidFill>
                <a:latin typeface="Palatino Linotype"/>
                <a:cs typeface="Palatino Linotype"/>
              </a:rPr>
              <a:t>the</a:t>
            </a:r>
            <a:r>
              <a:rPr sz="1100" spc="-125" dirty="0">
                <a:solidFill>
                  <a:srgbClr val="231F20"/>
                </a:solidFill>
                <a:latin typeface="Palatino Linotype"/>
                <a:cs typeface="Palatino Linotype"/>
              </a:rPr>
              <a:t> </a:t>
            </a:r>
            <a:r>
              <a:rPr sz="1100" spc="-15" dirty="0">
                <a:solidFill>
                  <a:srgbClr val="231F20"/>
                </a:solidFill>
                <a:latin typeface="Palatino Linotype"/>
                <a:cs typeface="Palatino Linotype"/>
              </a:rPr>
              <a:t>event?</a:t>
            </a:r>
            <a:endParaRPr sz="1100">
              <a:latin typeface="Palatino Linotype"/>
              <a:cs typeface="Palatino Linotype"/>
            </a:endParaRPr>
          </a:p>
        </p:txBody>
      </p:sp>
      <p:sp>
        <p:nvSpPr>
          <p:cNvPr id="9" name="object 9"/>
          <p:cNvSpPr txBox="1"/>
          <p:nvPr/>
        </p:nvSpPr>
        <p:spPr>
          <a:xfrm>
            <a:off x="838879" y="9009377"/>
            <a:ext cx="2374900" cy="192405"/>
          </a:xfrm>
          <a:prstGeom prst="rect">
            <a:avLst/>
          </a:prstGeom>
        </p:spPr>
        <p:txBody>
          <a:bodyPr vert="horz" wrap="square" lIns="0" tIns="0" rIns="0" bIns="0" rtlCol="0">
            <a:spAutoFit/>
          </a:bodyPr>
          <a:lstStyle/>
          <a:p>
            <a:pPr marL="12700">
              <a:lnSpc>
                <a:spcPct val="100000"/>
              </a:lnSpc>
            </a:pPr>
            <a:r>
              <a:rPr sz="1100" spc="-20" dirty="0">
                <a:solidFill>
                  <a:srgbClr val="231F20"/>
                </a:solidFill>
                <a:latin typeface="Palatino Linotype"/>
                <a:cs typeface="Palatino Linotype"/>
              </a:rPr>
              <a:t>4.  </a:t>
            </a:r>
            <a:r>
              <a:rPr sz="1100" spc="-90" dirty="0">
                <a:solidFill>
                  <a:srgbClr val="231F20"/>
                </a:solidFill>
                <a:latin typeface="Palatino Linotype"/>
                <a:cs typeface="Palatino Linotype"/>
              </a:rPr>
              <a:t>How </a:t>
            </a:r>
            <a:r>
              <a:rPr sz="1100" spc="-40" dirty="0">
                <a:solidFill>
                  <a:srgbClr val="231F20"/>
                </a:solidFill>
                <a:latin typeface="Palatino Linotype"/>
                <a:cs typeface="Palatino Linotype"/>
              </a:rPr>
              <a:t>many </a:t>
            </a:r>
            <a:r>
              <a:rPr sz="1100" spc="-20" dirty="0">
                <a:solidFill>
                  <a:srgbClr val="231F20"/>
                </a:solidFill>
                <a:latin typeface="Palatino Linotype"/>
                <a:cs typeface="Palatino Linotype"/>
              </a:rPr>
              <a:t>volunteers </a:t>
            </a:r>
            <a:r>
              <a:rPr sz="1100" spc="-50" dirty="0">
                <a:solidFill>
                  <a:srgbClr val="231F20"/>
                </a:solidFill>
                <a:latin typeface="Palatino Linotype"/>
                <a:cs typeface="Palatino Linotype"/>
              </a:rPr>
              <a:t>will </a:t>
            </a:r>
            <a:r>
              <a:rPr sz="1100" spc="-55" dirty="0">
                <a:solidFill>
                  <a:srgbClr val="231F20"/>
                </a:solidFill>
                <a:latin typeface="Palatino Linotype"/>
                <a:cs typeface="Palatino Linotype"/>
              </a:rPr>
              <a:t>you</a:t>
            </a:r>
            <a:r>
              <a:rPr sz="1100" spc="10" dirty="0">
                <a:solidFill>
                  <a:srgbClr val="231F20"/>
                </a:solidFill>
                <a:latin typeface="Palatino Linotype"/>
                <a:cs typeface="Palatino Linotype"/>
              </a:rPr>
              <a:t> </a:t>
            </a:r>
            <a:r>
              <a:rPr sz="1100" spc="-20" dirty="0">
                <a:solidFill>
                  <a:srgbClr val="231F20"/>
                </a:solidFill>
                <a:latin typeface="Palatino Linotype"/>
                <a:cs typeface="Palatino Linotype"/>
              </a:rPr>
              <a:t>need?</a:t>
            </a:r>
            <a:endParaRPr sz="1100">
              <a:latin typeface="Palatino Linotype"/>
              <a:cs typeface="Palatino Linotype"/>
            </a:endParaRPr>
          </a:p>
        </p:txBody>
      </p:sp>
      <p:sp>
        <p:nvSpPr>
          <p:cNvPr id="11" name="object 11"/>
          <p:cNvSpPr/>
          <p:nvPr/>
        </p:nvSpPr>
        <p:spPr>
          <a:xfrm>
            <a:off x="5303164" y="6202679"/>
            <a:ext cx="1789430" cy="3152140"/>
          </a:xfrm>
          <a:custGeom>
            <a:avLst/>
            <a:gdLst/>
            <a:ahLst/>
            <a:cxnLst/>
            <a:rect l="l" t="t" r="r" b="b"/>
            <a:pathLst>
              <a:path w="1789429" h="3152140">
                <a:moveTo>
                  <a:pt x="0" y="3151632"/>
                </a:moveTo>
                <a:lnTo>
                  <a:pt x="1789112" y="3151632"/>
                </a:lnTo>
                <a:lnTo>
                  <a:pt x="1789112" y="0"/>
                </a:lnTo>
                <a:lnTo>
                  <a:pt x="0" y="0"/>
                </a:lnTo>
                <a:lnTo>
                  <a:pt x="0" y="3151632"/>
                </a:lnTo>
                <a:close/>
              </a:path>
            </a:pathLst>
          </a:custGeom>
          <a:solidFill>
            <a:srgbClr val="00AEEF"/>
          </a:solidFill>
        </p:spPr>
        <p:txBody>
          <a:bodyPr wrap="square" lIns="0" tIns="0" rIns="0" bIns="0" rtlCol="0"/>
          <a:lstStyle/>
          <a:p>
            <a:endParaRPr/>
          </a:p>
        </p:txBody>
      </p:sp>
      <p:sp>
        <p:nvSpPr>
          <p:cNvPr id="12" name="object 12"/>
          <p:cNvSpPr txBox="1"/>
          <p:nvPr/>
        </p:nvSpPr>
        <p:spPr>
          <a:xfrm>
            <a:off x="5404758" y="6380159"/>
            <a:ext cx="1539875" cy="2683876"/>
          </a:xfrm>
          <a:prstGeom prst="rect">
            <a:avLst/>
          </a:prstGeom>
        </p:spPr>
        <p:txBody>
          <a:bodyPr vert="horz" wrap="square" lIns="0" tIns="0" rIns="0" bIns="0" rtlCol="0">
            <a:spAutoFit/>
          </a:bodyPr>
          <a:lstStyle/>
          <a:p>
            <a:pPr marL="12700" marR="86995">
              <a:lnSpc>
                <a:spcPct val="101899"/>
              </a:lnSpc>
            </a:pPr>
            <a:r>
              <a:rPr sz="900" b="1" i="1" spc="-10" dirty="0" smtClean="0">
                <a:solidFill>
                  <a:srgbClr val="FFFFFF"/>
                </a:solidFill>
                <a:latin typeface="Gill Sans MT"/>
                <a:cs typeface="Gill Sans MT"/>
              </a:rPr>
              <a:t>“</a:t>
            </a:r>
            <a:r>
              <a:rPr lang="en-US" sz="900" b="1" i="1" spc="-10" dirty="0" smtClean="0">
                <a:solidFill>
                  <a:srgbClr val="FFFFFF"/>
                </a:solidFill>
                <a:latin typeface="Gill Sans MT"/>
                <a:cs typeface="Gill Sans MT"/>
              </a:rPr>
              <a:t>Putting together the race helps us feel like we were still doing something for Emily. We could no longer change her diaper or feed her, but we were still working hard to make sure that other babies didn’t die from this mysterious killer. In total, the event has raised over $275,000 in eight years. The overwhelming response and support from our friends and community reminds us that people care. We will never be able to adequately express our gratitude to everyone.</a:t>
            </a:r>
            <a:r>
              <a:rPr sz="900" b="1" i="1" dirty="0" smtClean="0">
                <a:solidFill>
                  <a:srgbClr val="FFFFFF"/>
                </a:solidFill>
                <a:latin typeface="Gill Sans MT"/>
                <a:cs typeface="Gill Sans MT"/>
              </a:rPr>
              <a:t>”  </a:t>
            </a:r>
            <a:r>
              <a:rPr sz="900" b="1" i="1" spc="-35" dirty="0">
                <a:solidFill>
                  <a:srgbClr val="FFFFFF"/>
                </a:solidFill>
                <a:latin typeface="Gill Sans MT"/>
                <a:cs typeface="Gill Sans MT"/>
              </a:rPr>
              <a:t>~The </a:t>
            </a:r>
            <a:r>
              <a:rPr lang="en-US" sz="900" b="1" i="1" spc="5" dirty="0" smtClean="0">
                <a:solidFill>
                  <a:srgbClr val="FFFFFF"/>
                </a:solidFill>
                <a:latin typeface="Gill Sans MT"/>
                <a:cs typeface="Gill Sans MT"/>
              </a:rPr>
              <a:t>Ware </a:t>
            </a:r>
            <a:r>
              <a:rPr sz="900" b="1" i="1" spc="10" dirty="0" smtClean="0">
                <a:solidFill>
                  <a:srgbClr val="FFFFFF"/>
                </a:solidFill>
                <a:latin typeface="Gill Sans MT"/>
                <a:cs typeface="Gill Sans MT"/>
              </a:rPr>
              <a:t>Family</a:t>
            </a:r>
            <a:endParaRPr sz="900" dirty="0">
              <a:latin typeface="Gill Sans MT"/>
              <a:cs typeface="Gill Sans MT"/>
            </a:endParaRPr>
          </a:p>
        </p:txBody>
      </p:sp>
      <p:sp>
        <p:nvSpPr>
          <p:cNvPr id="13" name="object 13"/>
          <p:cNvSpPr/>
          <p:nvPr/>
        </p:nvSpPr>
        <p:spPr>
          <a:xfrm>
            <a:off x="5303164" y="5736335"/>
            <a:ext cx="1789430" cy="466725"/>
          </a:xfrm>
          <a:custGeom>
            <a:avLst/>
            <a:gdLst/>
            <a:ahLst/>
            <a:cxnLst/>
            <a:rect l="l" t="t" r="r" b="b"/>
            <a:pathLst>
              <a:path w="1789429" h="466725">
                <a:moveTo>
                  <a:pt x="0" y="466344"/>
                </a:moveTo>
                <a:lnTo>
                  <a:pt x="1789112" y="466344"/>
                </a:lnTo>
                <a:lnTo>
                  <a:pt x="1789112" y="0"/>
                </a:lnTo>
                <a:lnTo>
                  <a:pt x="0" y="0"/>
                </a:lnTo>
                <a:lnTo>
                  <a:pt x="0" y="466344"/>
                </a:lnTo>
                <a:close/>
              </a:path>
            </a:pathLst>
          </a:custGeom>
          <a:solidFill>
            <a:srgbClr val="183C6A"/>
          </a:solidFill>
        </p:spPr>
        <p:txBody>
          <a:bodyPr wrap="square" lIns="0" tIns="0" rIns="0" bIns="0" rtlCol="0"/>
          <a:lstStyle/>
          <a:p>
            <a:endParaRPr/>
          </a:p>
        </p:txBody>
      </p:sp>
      <p:sp>
        <p:nvSpPr>
          <p:cNvPr id="14" name="object 14"/>
          <p:cNvSpPr txBox="1"/>
          <p:nvPr/>
        </p:nvSpPr>
        <p:spPr>
          <a:xfrm>
            <a:off x="5334000" y="5884868"/>
            <a:ext cx="1754918" cy="169277"/>
          </a:xfrm>
          <a:prstGeom prst="rect">
            <a:avLst/>
          </a:prstGeom>
        </p:spPr>
        <p:txBody>
          <a:bodyPr vert="horz" wrap="square" lIns="0" tIns="0" rIns="0" bIns="0" rtlCol="0">
            <a:spAutoFit/>
          </a:bodyPr>
          <a:lstStyle/>
          <a:p>
            <a:pPr marL="12700">
              <a:lnSpc>
                <a:spcPct val="100000"/>
              </a:lnSpc>
            </a:pPr>
            <a:r>
              <a:rPr lang="en-US" sz="1100" b="1" spc="-114" smtClean="0">
                <a:solidFill>
                  <a:srgbClr val="FFFFFF"/>
                </a:solidFill>
                <a:latin typeface="Arial Black"/>
                <a:cs typeface="Arial Black"/>
              </a:rPr>
              <a:t>Peacock Strides for Babies</a:t>
            </a:r>
            <a:endParaRPr sz="1100" dirty="0">
              <a:latin typeface="Arial Black"/>
              <a:cs typeface="Arial Black"/>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3164" y="4245037"/>
            <a:ext cx="1785754" cy="149129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215900" y="886459"/>
            <a:ext cx="6849745" cy="9144683"/>
          </a:xfrm>
          <a:prstGeom prst="rect">
            <a:avLst/>
          </a:prstGeom>
        </p:spPr>
        <p:txBody>
          <a:bodyPr vert="horz" wrap="square" lIns="0" tIns="0" rIns="0" bIns="0" rtlCol="0">
            <a:spAutoFit/>
          </a:bodyPr>
          <a:lstStyle/>
          <a:p>
            <a:pPr marL="789940" indent="-160020">
              <a:lnSpc>
                <a:spcPct val="100000"/>
              </a:lnSpc>
              <a:buAutoNum type="arabicPeriod" startAt="5"/>
              <a:tabLst>
                <a:tab pos="790575" algn="l"/>
              </a:tabLst>
            </a:pPr>
            <a:r>
              <a:rPr sz="1100" spc="-15" dirty="0">
                <a:solidFill>
                  <a:srgbClr val="231F20"/>
                </a:solidFill>
                <a:latin typeface="Palatino Linotype"/>
                <a:cs typeface="Palatino Linotype"/>
              </a:rPr>
              <a:t>What </a:t>
            </a:r>
            <a:r>
              <a:rPr sz="1100" spc="-25" dirty="0">
                <a:solidFill>
                  <a:srgbClr val="231F20"/>
                </a:solidFill>
                <a:latin typeface="Palatino Linotype"/>
                <a:cs typeface="Palatino Linotype"/>
              </a:rPr>
              <a:t>level </a:t>
            </a:r>
            <a:r>
              <a:rPr sz="1100" spc="-20" dirty="0">
                <a:solidFill>
                  <a:srgbClr val="231F20"/>
                </a:solidFill>
                <a:latin typeface="Palatino Linotype"/>
                <a:cs typeface="Palatino Linotype"/>
              </a:rPr>
              <a:t>of </a:t>
            </a:r>
            <a:r>
              <a:rPr sz="1100" spc="-30" dirty="0">
                <a:solidFill>
                  <a:srgbClr val="231F20"/>
                </a:solidFill>
                <a:latin typeface="Palatino Linotype"/>
                <a:cs typeface="Palatino Linotype"/>
              </a:rPr>
              <a:t>involvement </a:t>
            </a:r>
            <a:r>
              <a:rPr sz="1100" spc="-45" dirty="0">
                <a:solidFill>
                  <a:srgbClr val="231F20"/>
                </a:solidFill>
                <a:latin typeface="Palatino Linotype"/>
                <a:cs typeface="Palatino Linotype"/>
              </a:rPr>
              <a:t>do </a:t>
            </a:r>
            <a:r>
              <a:rPr sz="1100" spc="-55" dirty="0">
                <a:solidFill>
                  <a:srgbClr val="231F20"/>
                </a:solidFill>
                <a:latin typeface="Palatino Linotype"/>
                <a:cs typeface="Palatino Linotype"/>
              </a:rPr>
              <a:t>you </a:t>
            </a:r>
            <a:r>
              <a:rPr sz="1100" spc="-5" dirty="0">
                <a:solidFill>
                  <a:srgbClr val="231F20"/>
                </a:solidFill>
                <a:latin typeface="Palatino Linotype"/>
                <a:cs typeface="Palatino Linotype"/>
              </a:rPr>
              <a:t>expect </a:t>
            </a:r>
            <a:r>
              <a:rPr sz="1100" spc="-35" dirty="0">
                <a:solidFill>
                  <a:srgbClr val="231F20"/>
                </a:solidFill>
                <a:latin typeface="Palatino Linotype"/>
                <a:cs typeface="Palatino Linotype"/>
              </a:rPr>
              <a:t>from </a:t>
            </a:r>
            <a:r>
              <a:rPr sz="1100" spc="-10" dirty="0">
                <a:solidFill>
                  <a:srgbClr val="231F20"/>
                </a:solidFill>
                <a:latin typeface="Palatino Linotype"/>
                <a:cs typeface="Palatino Linotype"/>
              </a:rPr>
              <a:t>those </a:t>
            </a:r>
            <a:r>
              <a:rPr sz="1100" spc="-5" dirty="0">
                <a:solidFill>
                  <a:srgbClr val="231F20"/>
                </a:solidFill>
                <a:latin typeface="Palatino Linotype"/>
                <a:cs typeface="Palatino Linotype"/>
              </a:rPr>
              <a:t>assisting</a:t>
            </a:r>
            <a:r>
              <a:rPr sz="1100" spc="5" dirty="0">
                <a:solidFill>
                  <a:srgbClr val="231F20"/>
                </a:solidFill>
                <a:latin typeface="Palatino Linotype"/>
                <a:cs typeface="Palatino Linotype"/>
              </a:rPr>
              <a:t> </a:t>
            </a:r>
            <a:r>
              <a:rPr sz="1100" spc="-45" dirty="0">
                <a:solidFill>
                  <a:srgbClr val="231F20"/>
                </a:solidFill>
                <a:latin typeface="Palatino Linotype"/>
                <a:cs typeface="Palatino Linotype"/>
              </a:rPr>
              <a:t>you?</a:t>
            </a:r>
            <a:endParaRPr sz="1100" dirty="0">
              <a:latin typeface="Palatino Linotype"/>
              <a:cs typeface="Palatino Linotype"/>
            </a:endParaRPr>
          </a:p>
          <a:p>
            <a:pPr>
              <a:lnSpc>
                <a:spcPct val="100000"/>
              </a:lnSpc>
              <a:spcBef>
                <a:spcPts val="40"/>
              </a:spcBef>
              <a:buClr>
                <a:srgbClr val="231F20"/>
              </a:buClr>
              <a:buFont typeface="Palatino Linotype"/>
              <a:buAutoNum type="arabicPeriod" startAt="5"/>
            </a:pPr>
            <a:endParaRPr sz="1250" dirty="0">
              <a:latin typeface="Times New Roman"/>
              <a:cs typeface="Times New Roman"/>
            </a:endParaRPr>
          </a:p>
          <a:p>
            <a:pPr marL="796290" indent="-166370">
              <a:lnSpc>
                <a:spcPct val="100000"/>
              </a:lnSpc>
              <a:buAutoNum type="arabicPeriod" startAt="5"/>
              <a:tabLst>
                <a:tab pos="796925" algn="l"/>
              </a:tabLst>
            </a:pPr>
            <a:r>
              <a:rPr sz="1100" spc="-90" dirty="0">
                <a:solidFill>
                  <a:srgbClr val="231F20"/>
                </a:solidFill>
                <a:latin typeface="Palatino Linotype"/>
                <a:cs typeface="Palatino Linotype"/>
              </a:rPr>
              <a:t>How </a:t>
            </a:r>
            <a:r>
              <a:rPr sz="1100" spc="-30" dirty="0">
                <a:solidFill>
                  <a:srgbClr val="231F20"/>
                </a:solidFill>
                <a:latin typeface="Palatino Linotype"/>
                <a:cs typeface="Palatino Linotype"/>
              </a:rPr>
              <a:t>much </a:t>
            </a:r>
            <a:r>
              <a:rPr sz="1100" spc="-40" dirty="0">
                <a:solidFill>
                  <a:srgbClr val="231F20"/>
                </a:solidFill>
                <a:latin typeface="Palatino Linotype"/>
                <a:cs typeface="Palatino Linotype"/>
              </a:rPr>
              <a:t>money </a:t>
            </a:r>
            <a:r>
              <a:rPr sz="1100" spc="-45" dirty="0">
                <a:solidFill>
                  <a:srgbClr val="231F20"/>
                </a:solidFill>
                <a:latin typeface="Palatino Linotype"/>
                <a:cs typeface="Palatino Linotype"/>
              </a:rPr>
              <a:t>do </a:t>
            </a:r>
            <a:r>
              <a:rPr sz="1100" spc="-55" dirty="0">
                <a:solidFill>
                  <a:srgbClr val="231F20"/>
                </a:solidFill>
                <a:latin typeface="Palatino Linotype"/>
                <a:cs typeface="Palatino Linotype"/>
              </a:rPr>
              <a:t>you </a:t>
            </a:r>
            <a:r>
              <a:rPr sz="1100" spc="-50" dirty="0">
                <a:solidFill>
                  <a:srgbClr val="231F20"/>
                </a:solidFill>
                <a:latin typeface="Palatino Linotype"/>
                <a:cs typeface="Palatino Linotype"/>
              </a:rPr>
              <a:t>want </a:t>
            </a:r>
            <a:r>
              <a:rPr sz="1100" spc="-10" dirty="0">
                <a:solidFill>
                  <a:srgbClr val="231F20"/>
                </a:solidFill>
                <a:latin typeface="Palatino Linotype"/>
                <a:cs typeface="Palatino Linotype"/>
              </a:rPr>
              <a:t>to</a:t>
            </a:r>
            <a:r>
              <a:rPr sz="1100" spc="85" dirty="0">
                <a:solidFill>
                  <a:srgbClr val="231F20"/>
                </a:solidFill>
                <a:latin typeface="Palatino Linotype"/>
                <a:cs typeface="Palatino Linotype"/>
              </a:rPr>
              <a:t> </a:t>
            </a:r>
            <a:r>
              <a:rPr sz="1100" spc="-10" dirty="0">
                <a:solidFill>
                  <a:srgbClr val="231F20"/>
                </a:solidFill>
                <a:latin typeface="Palatino Linotype"/>
                <a:cs typeface="Palatino Linotype"/>
              </a:rPr>
              <a:t>raise?</a:t>
            </a:r>
            <a:endParaRPr sz="1100" dirty="0">
              <a:latin typeface="Palatino Linotype"/>
              <a:cs typeface="Palatino Linotype"/>
            </a:endParaRPr>
          </a:p>
          <a:p>
            <a:pPr>
              <a:lnSpc>
                <a:spcPct val="100000"/>
              </a:lnSpc>
              <a:spcBef>
                <a:spcPts val="40"/>
              </a:spcBef>
              <a:buClr>
                <a:srgbClr val="231F20"/>
              </a:buClr>
              <a:buFont typeface="Palatino Linotype"/>
              <a:buAutoNum type="arabicPeriod" startAt="5"/>
            </a:pPr>
            <a:endParaRPr sz="1250" dirty="0">
              <a:latin typeface="Times New Roman"/>
              <a:cs typeface="Times New Roman"/>
            </a:endParaRPr>
          </a:p>
          <a:p>
            <a:pPr marL="780415" indent="-150495">
              <a:lnSpc>
                <a:spcPct val="100000"/>
              </a:lnSpc>
              <a:buAutoNum type="arabicPeriod" startAt="5"/>
              <a:tabLst>
                <a:tab pos="781050" algn="l"/>
              </a:tabLst>
            </a:pPr>
            <a:r>
              <a:rPr sz="1100" spc="-15" dirty="0">
                <a:solidFill>
                  <a:srgbClr val="231F20"/>
                </a:solidFill>
                <a:latin typeface="Palatino Linotype"/>
                <a:cs typeface="Palatino Linotype"/>
              </a:rPr>
              <a:t>What </a:t>
            </a:r>
            <a:r>
              <a:rPr sz="1100" dirty="0">
                <a:solidFill>
                  <a:srgbClr val="231F20"/>
                </a:solidFill>
                <a:latin typeface="Palatino Linotype"/>
                <a:cs typeface="Palatino Linotype"/>
              </a:rPr>
              <a:t>is </a:t>
            </a:r>
            <a:r>
              <a:rPr sz="1100" spc="-10" dirty="0">
                <a:solidFill>
                  <a:srgbClr val="231F20"/>
                </a:solidFill>
                <a:latin typeface="Palatino Linotype"/>
                <a:cs typeface="Palatino Linotype"/>
              </a:rPr>
              <a:t>the </a:t>
            </a:r>
            <a:r>
              <a:rPr sz="1100" spc="-15" dirty="0">
                <a:solidFill>
                  <a:srgbClr val="231F20"/>
                </a:solidFill>
                <a:latin typeface="Palatino Linotype"/>
                <a:cs typeface="Palatino Linotype"/>
              </a:rPr>
              <a:t>potential </a:t>
            </a:r>
            <a:r>
              <a:rPr sz="1100" spc="-10" dirty="0">
                <a:solidFill>
                  <a:srgbClr val="231F20"/>
                </a:solidFill>
                <a:latin typeface="Palatino Linotype"/>
                <a:cs typeface="Palatino Linotype"/>
              </a:rPr>
              <a:t>to raise</a:t>
            </a:r>
            <a:r>
              <a:rPr sz="1100" spc="-175" dirty="0">
                <a:solidFill>
                  <a:srgbClr val="231F20"/>
                </a:solidFill>
                <a:latin typeface="Palatino Linotype"/>
                <a:cs typeface="Palatino Linotype"/>
              </a:rPr>
              <a:t> </a:t>
            </a:r>
            <a:r>
              <a:rPr sz="1100" spc="-30" dirty="0">
                <a:solidFill>
                  <a:srgbClr val="231F20"/>
                </a:solidFill>
                <a:latin typeface="Palatino Linotype"/>
                <a:cs typeface="Palatino Linotype"/>
              </a:rPr>
              <a:t>money?</a:t>
            </a:r>
            <a:endParaRPr sz="1100" dirty="0">
              <a:latin typeface="Palatino Linotype"/>
              <a:cs typeface="Palatino Linotype"/>
            </a:endParaRPr>
          </a:p>
          <a:p>
            <a:pPr>
              <a:lnSpc>
                <a:spcPct val="100000"/>
              </a:lnSpc>
              <a:spcBef>
                <a:spcPts val="40"/>
              </a:spcBef>
              <a:buClr>
                <a:srgbClr val="231F20"/>
              </a:buClr>
              <a:buFont typeface="Palatino Linotype"/>
              <a:buAutoNum type="arabicPeriod" startAt="5"/>
            </a:pPr>
            <a:endParaRPr sz="1250" dirty="0">
              <a:latin typeface="Times New Roman"/>
              <a:cs typeface="Times New Roman"/>
            </a:endParaRPr>
          </a:p>
          <a:p>
            <a:pPr marL="792480" indent="-162560">
              <a:lnSpc>
                <a:spcPct val="100000"/>
              </a:lnSpc>
              <a:buAutoNum type="arabicPeriod" startAt="5"/>
              <a:tabLst>
                <a:tab pos="793115" algn="l"/>
              </a:tabLst>
            </a:pPr>
            <a:r>
              <a:rPr sz="1100" spc="-15" dirty="0">
                <a:solidFill>
                  <a:srgbClr val="231F20"/>
                </a:solidFill>
                <a:latin typeface="Palatino Linotype"/>
                <a:cs typeface="Palatino Linotype"/>
              </a:rPr>
              <a:t>What </a:t>
            </a:r>
            <a:r>
              <a:rPr sz="1100" dirty="0">
                <a:solidFill>
                  <a:srgbClr val="231F20"/>
                </a:solidFill>
                <a:latin typeface="Palatino Linotype"/>
                <a:cs typeface="Palatino Linotype"/>
              </a:rPr>
              <a:t>is </a:t>
            </a:r>
            <a:r>
              <a:rPr sz="1100" spc="-10" dirty="0">
                <a:solidFill>
                  <a:srgbClr val="231F20"/>
                </a:solidFill>
                <a:latin typeface="Palatino Linotype"/>
                <a:cs typeface="Palatino Linotype"/>
              </a:rPr>
              <a:t>the </a:t>
            </a:r>
            <a:r>
              <a:rPr sz="1100" spc="-15" dirty="0">
                <a:solidFill>
                  <a:srgbClr val="231F20"/>
                </a:solidFill>
                <a:latin typeface="Palatino Linotype"/>
                <a:cs typeface="Palatino Linotype"/>
              </a:rPr>
              <a:t>potential </a:t>
            </a:r>
            <a:r>
              <a:rPr sz="1100" spc="-25" dirty="0">
                <a:solidFill>
                  <a:srgbClr val="231F20"/>
                </a:solidFill>
                <a:latin typeface="Palatino Linotype"/>
                <a:cs typeface="Palatino Linotype"/>
              </a:rPr>
              <a:t>for</a:t>
            </a:r>
            <a:r>
              <a:rPr sz="1100" spc="-145" dirty="0">
                <a:solidFill>
                  <a:srgbClr val="231F20"/>
                </a:solidFill>
                <a:latin typeface="Palatino Linotype"/>
                <a:cs typeface="Palatino Linotype"/>
              </a:rPr>
              <a:t> </a:t>
            </a:r>
            <a:r>
              <a:rPr sz="1100" spc="-20" dirty="0">
                <a:solidFill>
                  <a:srgbClr val="231F20"/>
                </a:solidFill>
                <a:latin typeface="Palatino Linotype"/>
                <a:cs typeface="Palatino Linotype"/>
              </a:rPr>
              <a:t>publicity?</a:t>
            </a:r>
            <a:endParaRPr sz="1100" dirty="0">
              <a:latin typeface="Palatino Linotype"/>
              <a:cs typeface="Palatino Linotype"/>
            </a:endParaRPr>
          </a:p>
          <a:p>
            <a:pPr>
              <a:lnSpc>
                <a:spcPct val="100000"/>
              </a:lnSpc>
              <a:spcBef>
                <a:spcPts val="15"/>
              </a:spcBef>
            </a:pPr>
            <a:endParaRPr sz="1200" dirty="0">
              <a:latin typeface="Times New Roman"/>
              <a:cs typeface="Times New Roman"/>
            </a:endParaRPr>
          </a:p>
          <a:p>
            <a:pPr marL="458470" marR="5080">
              <a:lnSpc>
                <a:spcPct val="106100"/>
              </a:lnSpc>
            </a:pPr>
            <a:r>
              <a:rPr sz="1100" spc="-20" dirty="0">
                <a:solidFill>
                  <a:srgbClr val="231F20"/>
                </a:solidFill>
                <a:latin typeface="Palatino Linotype"/>
                <a:cs typeface="Palatino Linotype"/>
              </a:rPr>
              <a:t>Think </a:t>
            </a:r>
            <a:r>
              <a:rPr sz="1100" spc="-25" dirty="0">
                <a:solidFill>
                  <a:srgbClr val="231F20"/>
                </a:solidFill>
                <a:latin typeface="Palatino Linotype"/>
                <a:cs typeface="Palatino Linotype"/>
              </a:rPr>
              <a:t>about </a:t>
            </a:r>
            <a:r>
              <a:rPr sz="1100" spc="-10" dirty="0">
                <a:solidFill>
                  <a:srgbClr val="231F20"/>
                </a:solidFill>
                <a:latin typeface="Palatino Linotype"/>
                <a:cs typeface="Palatino Linotype"/>
              </a:rPr>
              <a:t>each </a:t>
            </a:r>
            <a:r>
              <a:rPr sz="1100" spc="-15" dirty="0">
                <a:solidFill>
                  <a:srgbClr val="231F20"/>
                </a:solidFill>
                <a:latin typeface="Palatino Linotype"/>
                <a:cs typeface="Palatino Linotype"/>
              </a:rPr>
              <a:t>question </a:t>
            </a:r>
            <a:r>
              <a:rPr sz="1100" spc="-30" dirty="0">
                <a:solidFill>
                  <a:srgbClr val="231F20"/>
                </a:solidFill>
                <a:latin typeface="Palatino Linotype"/>
                <a:cs typeface="Palatino Linotype"/>
              </a:rPr>
              <a:t>thoroughly </a:t>
            </a:r>
            <a:r>
              <a:rPr sz="1100" spc="-40" dirty="0">
                <a:solidFill>
                  <a:srgbClr val="231F20"/>
                </a:solidFill>
                <a:latin typeface="Palatino Linotype"/>
                <a:cs typeface="Palatino Linotype"/>
              </a:rPr>
              <a:t>and </a:t>
            </a:r>
            <a:r>
              <a:rPr sz="1100" spc="-15" dirty="0">
                <a:solidFill>
                  <a:srgbClr val="231F20"/>
                </a:solidFill>
                <a:latin typeface="Palatino Linotype"/>
                <a:cs typeface="Palatino Linotype"/>
              </a:rPr>
              <a:t>consider </a:t>
            </a:r>
            <a:r>
              <a:rPr sz="1100" spc="-20" dirty="0">
                <a:solidFill>
                  <a:srgbClr val="231F20"/>
                </a:solidFill>
                <a:latin typeface="Palatino Linotype"/>
                <a:cs typeface="Palatino Linotype"/>
              </a:rPr>
              <a:t>all </a:t>
            </a:r>
            <a:r>
              <a:rPr sz="1100" spc="-15" dirty="0">
                <a:solidFill>
                  <a:srgbClr val="231F20"/>
                </a:solidFill>
                <a:latin typeface="Palatino Linotype"/>
                <a:cs typeface="Palatino Linotype"/>
              </a:rPr>
              <a:t>options before </a:t>
            </a:r>
            <a:r>
              <a:rPr sz="1100" spc="-30" dirty="0">
                <a:solidFill>
                  <a:srgbClr val="231F20"/>
                </a:solidFill>
                <a:latin typeface="Palatino Linotype"/>
                <a:cs typeface="Palatino Linotype"/>
              </a:rPr>
              <a:t>developing </a:t>
            </a:r>
            <a:r>
              <a:rPr sz="1100" spc="-45" dirty="0">
                <a:solidFill>
                  <a:srgbClr val="231F20"/>
                </a:solidFill>
                <a:latin typeface="Palatino Linotype"/>
                <a:cs typeface="Palatino Linotype"/>
              </a:rPr>
              <a:t>your </a:t>
            </a:r>
            <a:r>
              <a:rPr sz="1100" spc="-35" dirty="0">
                <a:solidFill>
                  <a:srgbClr val="231F20"/>
                </a:solidFill>
                <a:latin typeface="Palatino Linotype"/>
                <a:cs typeface="Palatino Linotype"/>
              </a:rPr>
              <a:t>plan. </a:t>
            </a:r>
            <a:r>
              <a:rPr sz="1100" spc="-15" dirty="0">
                <a:solidFill>
                  <a:srgbClr val="231F20"/>
                </a:solidFill>
                <a:latin typeface="Palatino Linotype"/>
                <a:cs typeface="Palatino Linotype"/>
              </a:rPr>
              <a:t>Brainstorming  </a:t>
            </a:r>
            <a:r>
              <a:rPr sz="1100" spc="-45" dirty="0">
                <a:solidFill>
                  <a:srgbClr val="231F20"/>
                </a:solidFill>
                <a:latin typeface="Palatino Linotype"/>
                <a:cs typeface="Palatino Linotype"/>
              </a:rPr>
              <a:t>with </a:t>
            </a:r>
            <a:r>
              <a:rPr sz="1100" spc="-15" dirty="0">
                <a:solidFill>
                  <a:srgbClr val="231F20"/>
                </a:solidFill>
                <a:latin typeface="Palatino Linotype"/>
                <a:cs typeface="Palatino Linotype"/>
              </a:rPr>
              <a:t>potential </a:t>
            </a:r>
            <a:r>
              <a:rPr sz="1100" spc="-20" dirty="0">
                <a:solidFill>
                  <a:srgbClr val="231F20"/>
                </a:solidFill>
                <a:latin typeface="Palatino Linotype"/>
                <a:cs typeface="Palatino Linotype"/>
              </a:rPr>
              <a:t>volunteers </a:t>
            </a:r>
            <a:r>
              <a:rPr sz="1100" dirty="0">
                <a:solidFill>
                  <a:srgbClr val="231F20"/>
                </a:solidFill>
                <a:latin typeface="Palatino Linotype"/>
                <a:cs typeface="Palatino Linotype"/>
              </a:rPr>
              <a:t>is </a:t>
            </a:r>
            <a:r>
              <a:rPr sz="1100" spc="-20" dirty="0">
                <a:solidFill>
                  <a:srgbClr val="231F20"/>
                </a:solidFill>
                <a:latin typeface="Palatino Linotype"/>
                <a:cs typeface="Palatino Linotype"/>
              </a:rPr>
              <a:t>quite </a:t>
            </a:r>
            <a:r>
              <a:rPr sz="1100" spc="-25" dirty="0">
                <a:solidFill>
                  <a:srgbClr val="231F20"/>
                </a:solidFill>
                <a:latin typeface="Palatino Linotype"/>
                <a:cs typeface="Palatino Linotype"/>
              </a:rPr>
              <a:t>useful </a:t>
            </a:r>
            <a:r>
              <a:rPr sz="1100" spc="-40" dirty="0">
                <a:solidFill>
                  <a:srgbClr val="231F20"/>
                </a:solidFill>
                <a:latin typeface="Palatino Linotype"/>
                <a:cs typeface="Palatino Linotype"/>
              </a:rPr>
              <a:t>and </a:t>
            </a:r>
            <a:r>
              <a:rPr sz="1100" spc="-5" dirty="0">
                <a:solidFill>
                  <a:srgbClr val="231F20"/>
                </a:solidFill>
                <a:latin typeface="Palatino Linotype"/>
                <a:cs typeface="Palatino Linotype"/>
              </a:rPr>
              <a:t>can </a:t>
            </a:r>
            <a:r>
              <a:rPr sz="1100" spc="-25" dirty="0">
                <a:solidFill>
                  <a:srgbClr val="231F20"/>
                </a:solidFill>
                <a:latin typeface="Palatino Linotype"/>
                <a:cs typeface="Palatino Linotype"/>
              </a:rPr>
              <a:t>yield innovative</a:t>
            </a:r>
            <a:r>
              <a:rPr sz="1100" spc="-75" dirty="0">
                <a:solidFill>
                  <a:srgbClr val="231F20"/>
                </a:solidFill>
                <a:latin typeface="Palatino Linotype"/>
                <a:cs typeface="Palatino Linotype"/>
              </a:rPr>
              <a:t> </a:t>
            </a:r>
            <a:r>
              <a:rPr sz="1100" spc="-25" dirty="0">
                <a:solidFill>
                  <a:srgbClr val="231F20"/>
                </a:solidFill>
                <a:latin typeface="Palatino Linotype"/>
                <a:cs typeface="Palatino Linotype"/>
              </a:rPr>
              <a:t>ideas.</a:t>
            </a:r>
            <a:endParaRPr sz="1100" dirty="0">
              <a:latin typeface="Palatino Linotype"/>
              <a:cs typeface="Palatino Linotype"/>
            </a:endParaRPr>
          </a:p>
          <a:p>
            <a:pPr>
              <a:lnSpc>
                <a:spcPct val="100000"/>
              </a:lnSpc>
            </a:pPr>
            <a:endParaRPr sz="1400" dirty="0">
              <a:latin typeface="Times New Roman"/>
              <a:cs typeface="Times New Roman"/>
            </a:endParaRPr>
          </a:p>
          <a:p>
            <a:pPr marL="458470">
              <a:lnSpc>
                <a:spcPct val="100000"/>
              </a:lnSpc>
              <a:spcBef>
                <a:spcPts val="965"/>
              </a:spcBef>
            </a:pPr>
            <a:r>
              <a:rPr sz="1800" b="1" spc="-20" dirty="0">
                <a:solidFill>
                  <a:srgbClr val="1568AF"/>
                </a:solidFill>
                <a:latin typeface="Palatino Linotype"/>
                <a:cs typeface="Palatino Linotype"/>
              </a:rPr>
              <a:t>What </a:t>
            </a:r>
            <a:r>
              <a:rPr sz="1800" b="1" spc="-10" dirty="0" smtClean="0">
                <a:solidFill>
                  <a:srgbClr val="1568AF"/>
                </a:solidFill>
                <a:latin typeface="Palatino Linotype"/>
                <a:cs typeface="Palatino Linotype"/>
              </a:rPr>
              <a:t>First </a:t>
            </a:r>
            <a:r>
              <a:rPr sz="1800" b="1" spc="-65" dirty="0">
                <a:solidFill>
                  <a:srgbClr val="1568AF"/>
                </a:solidFill>
                <a:latin typeface="Palatino Linotype"/>
                <a:cs typeface="Palatino Linotype"/>
              </a:rPr>
              <a:t>Candle </a:t>
            </a:r>
            <a:r>
              <a:rPr sz="1800" b="1" spc="-55" dirty="0">
                <a:solidFill>
                  <a:srgbClr val="1568AF"/>
                </a:solidFill>
                <a:latin typeface="Palatino Linotype"/>
                <a:cs typeface="Palatino Linotype"/>
              </a:rPr>
              <a:t>Can </a:t>
            </a:r>
            <a:r>
              <a:rPr sz="1800" b="1" spc="-125" dirty="0">
                <a:solidFill>
                  <a:srgbClr val="1568AF"/>
                </a:solidFill>
                <a:latin typeface="Palatino Linotype"/>
                <a:cs typeface="Palatino Linotype"/>
              </a:rPr>
              <a:t>Do </a:t>
            </a:r>
            <a:r>
              <a:rPr sz="1800" b="1" spc="-114" dirty="0">
                <a:solidFill>
                  <a:srgbClr val="1568AF"/>
                </a:solidFill>
                <a:latin typeface="Palatino Linotype"/>
                <a:cs typeface="Palatino Linotype"/>
              </a:rPr>
              <a:t>To</a:t>
            </a:r>
            <a:r>
              <a:rPr sz="1800" b="1" spc="-100" dirty="0">
                <a:solidFill>
                  <a:srgbClr val="1568AF"/>
                </a:solidFill>
                <a:latin typeface="Palatino Linotype"/>
                <a:cs typeface="Palatino Linotype"/>
              </a:rPr>
              <a:t> </a:t>
            </a:r>
            <a:r>
              <a:rPr sz="1800" b="1" spc="-95" dirty="0">
                <a:solidFill>
                  <a:srgbClr val="1568AF"/>
                </a:solidFill>
                <a:latin typeface="Palatino Linotype"/>
                <a:cs typeface="Palatino Linotype"/>
              </a:rPr>
              <a:t>Help</a:t>
            </a:r>
            <a:endParaRPr sz="1800" dirty="0">
              <a:latin typeface="Palatino Linotype"/>
              <a:cs typeface="Palatino Linotype"/>
            </a:endParaRPr>
          </a:p>
          <a:p>
            <a:pPr marL="458470" marR="95250">
              <a:lnSpc>
                <a:spcPct val="106100"/>
              </a:lnSpc>
              <a:spcBef>
                <a:spcPts val="1255"/>
              </a:spcBef>
            </a:pPr>
            <a:r>
              <a:rPr sz="1100" spc="-5" dirty="0" smtClean="0">
                <a:solidFill>
                  <a:srgbClr val="231F20"/>
                </a:solidFill>
                <a:latin typeface="Palatino Linotype"/>
                <a:cs typeface="Palatino Linotype"/>
              </a:rPr>
              <a:t>First </a:t>
            </a:r>
            <a:r>
              <a:rPr sz="1100" spc="-30" dirty="0">
                <a:solidFill>
                  <a:srgbClr val="231F20"/>
                </a:solidFill>
                <a:latin typeface="Palatino Linotype"/>
                <a:cs typeface="Palatino Linotype"/>
              </a:rPr>
              <a:t>Candle </a:t>
            </a:r>
            <a:r>
              <a:rPr sz="1100" dirty="0">
                <a:solidFill>
                  <a:srgbClr val="231F20"/>
                </a:solidFill>
                <a:latin typeface="Palatino Linotype"/>
                <a:cs typeface="Palatino Linotype"/>
              </a:rPr>
              <a:t>is </a:t>
            </a:r>
            <a:r>
              <a:rPr sz="1100" spc="-20" dirty="0">
                <a:solidFill>
                  <a:srgbClr val="231F20"/>
                </a:solidFill>
                <a:latin typeface="Palatino Linotype"/>
                <a:cs typeface="Palatino Linotype"/>
              </a:rPr>
              <a:t>committed </a:t>
            </a:r>
            <a:r>
              <a:rPr sz="1100" spc="-10" dirty="0">
                <a:solidFill>
                  <a:srgbClr val="231F20"/>
                </a:solidFill>
                <a:latin typeface="Palatino Linotype"/>
                <a:cs typeface="Palatino Linotype"/>
              </a:rPr>
              <a:t>to </a:t>
            </a:r>
            <a:r>
              <a:rPr sz="1100" spc="-25" dirty="0">
                <a:solidFill>
                  <a:srgbClr val="231F20"/>
                </a:solidFill>
                <a:latin typeface="Palatino Linotype"/>
                <a:cs typeface="Palatino Linotype"/>
              </a:rPr>
              <a:t>helping </a:t>
            </a:r>
            <a:r>
              <a:rPr sz="1100" spc="-45" dirty="0">
                <a:solidFill>
                  <a:srgbClr val="231F20"/>
                </a:solidFill>
                <a:latin typeface="Palatino Linotype"/>
                <a:cs typeface="Palatino Linotype"/>
              </a:rPr>
              <a:t>your </a:t>
            </a:r>
            <a:r>
              <a:rPr sz="1100" spc="-20" dirty="0">
                <a:solidFill>
                  <a:srgbClr val="231F20"/>
                </a:solidFill>
                <a:latin typeface="Palatino Linotype"/>
                <a:cs typeface="Palatino Linotype"/>
              </a:rPr>
              <a:t>event </a:t>
            </a:r>
            <a:r>
              <a:rPr sz="1100" spc="-5" dirty="0">
                <a:solidFill>
                  <a:srgbClr val="231F20"/>
                </a:solidFill>
                <a:latin typeface="Palatino Linotype"/>
                <a:cs typeface="Palatino Linotype"/>
              </a:rPr>
              <a:t>be as </a:t>
            </a:r>
            <a:r>
              <a:rPr sz="1100" spc="-10" dirty="0">
                <a:solidFill>
                  <a:srgbClr val="231F20"/>
                </a:solidFill>
                <a:latin typeface="Palatino Linotype"/>
                <a:cs typeface="Palatino Linotype"/>
              </a:rPr>
              <a:t>successful </a:t>
            </a:r>
            <a:r>
              <a:rPr sz="1100" spc="-5" dirty="0">
                <a:solidFill>
                  <a:srgbClr val="231F20"/>
                </a:solidFill>
                <a:latin typeface="Palatino Linotype"/>
                <a:cs typeface="Palatino Linotype"/>
              </a:rPr>
              <a:t>as </a:t>
            </a:r>
            <a:r>
              <a:rPr sz="1100" spc="-15" dirty="0">
                <a:solidFill>
                  <a:srgbClr val="231F20"/>
                </a:solidFill>
                <a:latin typeface="Palatino Linotype"/>
                <a:cs typeface="Palatino Linotype"/>
              </a:rPr>
              <a:t>possible. </a:t>
            </a:r>
            <a:r>
              <a:rPr sz="1100" spc="-5" dirty="0">
                <a:solidFill>
                  <a:srgbClr val="231F20"/>
                </a:solidFill>
                <a:latin typeface="Palatino Linotype"/>
                <a:cs typeface="Palatino Linotype"/>
              </a:rPr>
              <a:t>In this </a:t>
            </a:r>
            <a:r>
              <a:rPr sz="1100" spc="-30" dirty="0">
                <a:solidFill>
                  <a:srgbClr val="231F20"/>
                </a:solidFill>
                <a:latin typeface="Palatino Linotype"/>
                <a:cs typeface="Palatino Linotype"/>
              </a:rPr>
              <a:t>regard, </a:t>
            </a:r>
            <a:r>
              <a:rPr sz="1100" spc="-10" dirty="0">
                <a:solidFill>
                  <a:srgbClr val="231F20"/>
                </a:solidFill>
                <a:latin typeface="Palatino Linotype"/>
                <a:cs typeface="Palatino Linotype"/>
              </a:rPr>
              <a:t>after </a:t>
            </a:r>
            <a:r>
              <a:rPr sz="1100" spc="-55" dirty="0">
                <a:solidFill>
                  <a:srgbClr val="231F20"/>
                </a:solidFill>
                <a:latin typeface="Palatino Linotype"/>
                <a:cs typeface="Palatino Linotype"/>
              </a:rPr>
              <a:t>you </a:t>
            </a:r>
            <a:r>
              <a:rPr sz="1100" spc="-35" dirty="0">
                <a:solidFill>
                  <a:srgbClr val="231F20"/>
                </a:solidFill>
                <a:latin typeface="Palatino Linotype"/>
                <a:cs typeface="Palatino Linotype"/>
              </a:rPr>
              <a:t>have  </a:t>
            </a:r>
            <a:r>
              <a:rPr sz="1100" spc="-25" dirty="0">
                <a:solidFill>
                  <a:srgbClr val="231F20"/>
                </a:solidFill>
                <a:latin typeface="Palatino Linotype"/>
                <a:cs typeface="Palatino Linotype"/>
              </a:rPr>
              <a:t>completed </a:t>
            </a:r>
            <a:r>
              <a:rPr sz="1100" spc="-40" dirty="0">
                <a:solidFill>
                  <a:srgbClr val="231F20"/>
                </a:solidFill>
                <a:latin typeface="Palatino Linotype"/>
                <a:cs typeface="Palatino Linotype"/>
              </a:rPr>
              <a:t>and </a:t>
            </a:r>
            <a:r>
              <a:rPr sz="1100" spc="-15" dirty="0">
                <a:solidFill>
                  <a:srgbClr val="231F20"/>
                </a:solidFill>
                <a:latin typeface="Palatino Linotype"/>
                <a:cs typeface="Palatino Linotype"/>
              </a:rPr>
              <a:t>signed </a:t>
            </a:r>
            <a:r>
              <a:rPr sz="1100" spc="-10" dirty="0">
                <a:solidFill>
                  <a:srgbClr val="231F20"/>
                </a:solidFill>
                <a:latin typeface="Palatino Linotype"/>
                <a:cs typeface="Palatino Linotype"/>
              </a:rPr>
              <a:t>the </a:t>
            </a:r>
            <a:r>
              <a:rPr sz="1100" spc="-30" dirty="0">
                <a:solidFill>
                  <a:srgbClr val="231F20"/>
                </a:solidFill>
                <a:latin typeface="Palatino Linotype"/>
                <a:cs typeface="Palatino Linotype"/>
              </a:rPr>
              <a:t>Event </a:t>
            </a:r>
            <a:r>
              <a:rPr sz="1100" spc="-25" dirty="0">
                <a:solidFill>
                  <a:srgbClr val="231F20"/>
                </a:solidFill>
                <a:latin typeface="Palatino Linotype"/>
                <a:cs typeface="Palatino Linotype"/>
              </a:rPr>
              <a:t>Agreement, </a:t>
            </a:r>
            <a:r>
              <a:rPr sz="1100" spc="-75" dirty="0">
                <a:solidFill>
                  <a:srgbClr val="231F20"/>
                </a:solidFill>
                <a:latin typeface="Palatino Linotype"/>
                <a:cs typeface="Palatino Linotype"/>
              </a:rPr>
              <a:t>we </a:t>
            </a:r>
            <a:r>
              <a:rPr sz="1100" spc="-15" dirty="0">
                <a:solidFill>
                  <a:srgbClr val="231F20"/>
                </a:solidFill>
                <a:latin typeface="Palatino Linotype"/>
                <a:cs typeface="Palatino Linotype"/>
              </a:rPr>
              <a:t>are </a:t>
            </a:r>
            <a:r>
              <a:rPr sz="1100" spc="-45" dirty="0">
                <a:solidFill>
                  <a:srgbClr val="231F20"/>
                </a:solidFill>
                <a:latin typeface="Palatino Linotype"/>
                <a:cs typeface="Palatino Linotype"/>
              </a:rPr>
              <a:t>happy </a:t>
            </a:r>
            <a:r>
              <a:rPr sz="1100" spc="-10" dirty="0">
                <a:solidFill>
                  <a:srgbClr val="231F20"/>
                </a:solidFill>
                <a:latin typeface="Palatino Linotype"/>
                <a:cs typeface="Palatino Linotype"/>
              </a:rPr>
              <a:t>to </a:t>
            </a:r>
            <a:r>
              <a:rPr sz="1100" spc="-35" dirty="0">
                <a:solidFill>
                  <a:srgbClr val="231F20"/>
                </a:solidFill>
                <a:latin typeface="Palatino Linotype"/>
                <a:cs typeface="Palatino Linotype"/>
              </a:rPr>
              <a:t>provide </a:t>
            </a:r>
            <a:r>
              <a:rPr sz="1100" spc="-10" dirty="0">
                <a:solidFill>
                  <a:srgbClr val="231F20"/>
                </a:solidFill>
                <a:latin typeface="Palatino Linotype"/>
                <a:cs typeface="Palatino Linotype"/>
              </a:rPr>
              <a:t>each </a:t>
            </a:r>
            <a:r>
              <a:rPr sz="1100" spc="-20" dirty="0">
                <a:solidFill>
                  <a:srgbClr val="231F20"/>
                </a:solidFill>
                <a:latin typeface="Palatino Linotype"/>
                <a:cs typeface="Palatino Linotype"/>
              </a:rPr>
              <a:t>event </a:t>
            </a:r>
            <a:r>
              <a:rPr sz="1100" spc="-15" dirty="0">
                <a:solidFill>
                  <a:srgbClr val="231F20"/>
                </a:solidFill>
                <a:latin typeface="Palatino Linotype"/>
                <a:cs typeface="Palatino Linotype"/>
              </a:rPr>
              <a:t>captain</a:t>
            </a:r>
            <a:r>
              <a:rPr sz="1100" spc="50" dirty="0">
                <a:solidFill>
                  <a:srgbClr val="231F20"/>
                </a:solidFill>
                <a:latin typeface="Palatino Linotype"/>
                <a:cs typeface="Palatino Linotype"/>
              </a:rPr>
              <a:t> </a:t>
            </a:r>
            <a:r>
              <a:rPr sz="1100" spc="-45" dirty="0">
                <a:solidFill>
                  <a:srgbClr val="231F20"/>
                </a:solidFill>
                <a:latin typeface="Palatino Linotype"/>
                <a:cs typeface="Palatino Linotype"/>
              </a:rPr>
              <a:t>with:</a:t>
            </a:r>
            <a:endParaRPr sz="1100" dirty="0">
              <a:latin typeface="Palatino Linotype"/>
              <a:cs typeface="Palatino Linotype"/>
            </a:endParaRPr>
          </a:p>
          <a:p>
            <a:pPr>
              <a:lnSpc>
                <a:spcPct val="100000"/>
              </a:lnSpc>
              <a:spcBef>
                <a:spcPts val="40"/>
              </a:spcBef>
            </a:pPr>
            <a:endParaRPr sz="1250" dirty="0">
              <a:latin typeface="Times New Roman"/>
              <a:cs typeface="Times New Roman"/>
            </a:endParaRPr>
          </a:p>
          <a:p>
            <a:pPr marL="915669" indent="-285750">
              <a:lnSpc>
                <a:spcPct val="100000"/>
              </a:lnSpc>
              <a:buChar char="•"/>
              <a:tabLst>
                <a:tab pos="915035" algn="l"/>
                <a:tab pos="916305" algn="l"/>
              </a:tabLst>
            </a:pPr>
            <a:r>
              <a:rPr sz="1100" spc="-20" dirty="0">
                <a:solidFill>
                  <a:srgbClr val="231F20"/>
                </a:solidFill>
                <a:latin typeface="Palatino Linotype"/>
                <a:cs typeface="Palatino Linotype"/>
              </a:rPr>
              <a:t>Encouragement </a:t>
            </a:r>
            <a:r>
              <a:rPr sz="1100" spc="-40" dirty="0">
                <a:solidFill>
                  <a:srgbClr val="231F20"/>
                </a:solidFill>
                <a:latin typeface="Palatino Linotype"/>
                <a:cs typeface="Palatino Linotype"/>
              </a:rPr>
              <a:t>and </a:t>
            </a:r>
            <a:r>
              <a:rPr sz="1100" spc="-15" dirty="0">
                <a:solidFill>
                  <a:srgbClr val="231F20"/>
                </a:solidFill>
                <a:latin typeface="Palatino Linotype"/>
                <a:cs typeface="Palatino Linotype"/>
              </a:rPr>
              <a:t>consultation </a:t>
            </a:r>
            <a:r>
              <a:rPr sz="1100" spc="-40" dirty="0">
                <a:solidFill>
                  <a:srgbClr val="231F20"/>
                </a:solidFill>
                <a:latin typeface="Palatino Linotype"/>
                <a:cs typeface="Palatino Linotype"/>
              </a:rPr>
              <a:t>by </a:t>
            </a:r>
            <a:r>
              <a:rPr sz="1100" spc="-15" dirty="0">
                <a:solidFill>
                  <a:srgbClr val="231F20"/>
                </a:solidFill>
                <a:latin typeface="Palatino Linotype"/>
                <a:cs typeface="Palatino Linotype"/>
              </a:rPr>
              <a:t>national </a:t>
            </a:r>
            <a:r>
              <a:rPr sz="1100" spc="10" dirty="0">
                <a:solidFill>
                  <a:srgbClr val="231F20"/>
                </a:solidFill>
                <a:latin typeface="Palatino Linotype"/>
                <a:cs typeface="Palatino Linotype"/>
              </a:rPr>
              <a:t>sta</a:t>
            </a:r>
            <a:r>
              <a:rPr sz="1100" spc="10" dirty="0">
                <a:solidFill>
                  <a:srgbClr val="231F20"/>
                </a:solidFill>
                <a:latin typeface="Arial Unicode MS"/>
                <a:cs typeface="Arial Unicode MS"/>
              </a:rPr>
              <a:t>ff </a:t>
            </a:r>
            <a:r>
              <a:rPr sz="1100" spc="-15" dirty="0">
                <a:solidFill>
                  <a:srgbClr val="231F20"/>
                </a:solidFill>
                <a:latin typeface="Palatino Linotype"/>
                <a:cs typeface="Palatino Linotype"/>
              </a:rPr>
              <a:t>experienced </a:t>
            </a:r>
            <a:r>
              <a:rPr sz="1100" spc="-45" dirty="0">
                <a:solidFill>
                  <a:srgbClr val="231F20"/>
                </a:solidFill>
                <a:latin typeface="Palatino Linotype"/>
                <a:cs typeface="Palatino Linotype"/>
              </a:rPr>
              <a:t>with </a:t>
            </a:r>
            <a:r>
              <a:rPr sz="1100" spc="-10" dirty="0">
                <a:solidFill>
                  <a:srgbClr val="231F20"/>
                </a:solidFill>
                <a:latin typeface="Palatino Linotype"/>
                <a:cs typeface="Palatino Linotype"/>
              </a:rPr>
              <a:t>special </a:t>
            </a:r>
            <a:r>
              <a:rPr sz="1100" spc="-20" dirty="0">
                <a:solidFill>
                  <a:srgbClr val="231F20"/>
                </a:solidFill>
                <a:latin typeface="Palatino Linotype"/>
                <a:cs typeface="Palatino Linotype"/>
              </a:rPr>
              <a:t>event</a:t>
            </a:r>
            <a:r>
              <a:rPr sz="1100" spc="-30" dirty="0">
                <a:solidFill>
                  <a:srgbClr val="231F20"/>
                </a:solidFill>
                <a:latin typeface="Palatino Linotype"/>
                <a:cs typeface="Palatino Linotype"/>
              </a:rPr>
              <a:t> </a:t>
            </a:r>
            <a:r>
              <a:rPr sz="1100" spc="-25" dirty="0">
                <a:solidFill>
                  <a:srgbClr val="231F20"/>
                </a:solidFill>
                <a:latin typeface="Palatino Linotype"/>
                <a:cs typeface="Palatino Linotype"/>
              </a:rPr>
              <a:t>fundraising;</a:t>
            </a:r>
            <a:endParaRPr sz="1100" dirty="0">
              <a:latin typeface="Palatino Linotype"/>
              <a:cs typeface="Palatino Linotype"/>
            </a:endParaRPr>
          </a:p>
          <a:p>
            <a:pPr>
              <a:lnSpc>
                <a:spcPct val="100000"/>
              </a:lnSpc>
              <a:spcBef>
                <a:spcPts val="40"/>
              </a:spcBef>
              <a:buClr>
                <a:srgbClr val="231F20"/>
              </a:buClr>
              <a:buFont typeface="Palatino Linotype"/>
              <a:buChar char="•"/>
            </a:pPr>
            <a:endParaRPr sz="1250" dirty="0">
              <a:latin typeface="Times New Roman"/>
              <a:cs typeface="Times New Roman"/>
            </a:endParaRPr>
          </a:p>
          <a:p>
            <a:pPr marL="915669" indent="-285750">
              <a:lnSpc>
                <a:spcPct val="100000"/>
              </a:lnSpc>
              <a:buChar char="•"/>
              <a:tabLst>
                <a:tab pos="915035" algn="l"/>
                <a:tab pos="916305" algn="l"/>
              </a:tabLst>
            </a:pPr>
            <a:r>
              <a:rPr sz="1100" spc="-35" dirty="0">
                <a:solidFill>
                  <a:srgbClr val="231F20"/>
                </a:solidFill>
                <a:latin typeface="Palatino Linotype"/>
                <a:cs typeface="Palatino Linotype"/>
              </a:rPr>
              <a:t>Use </a:t>
            </a:r>
            <a:r>
              <a:rPr sz="1100" spc="-20" dirty="0">
                <a:solidFill>
                  <a:srgbClr val="231F20"/>
                </a:solidFill>
                <a:latin typeface="Palatino Linotype"/>
                <a:cs typeface="Palatino Linotype"/>
              </a:rPr>
              <a:t>of </a:t>
            </a:r>
            <a:r>
              <a:rPr sz="1100" spc="-5" dirty="0" smtClean="0">
                <a:solidFill>
                  <a:srgbClr val="231F20"/>
                </a:solidFill>
                <a:latin typeface="Palatino Linotype"/>
                <a:cs typeface="Palatino Linotype"/>
              </a:rPr>
              <a:t>First </a:t>
            </a:r>
            <a:r>
              <a:rPr sz="1100" spc="-30" dirty="0">
                <a:solidFill>
                  <a:srgbClr val="231F20"/>
                </a:solidFill>
                <a:latin typeface="Palatino Linotype"/>
                <a:cs typeface="Palatino Linotype"/>
              </a:rPr>
              <a:t>Candle </a:t>
            </a:r>
            <a:r>
              <a:rPr sz="1100" spc="-15" dirty="0">
                <a:solidFill>
                  <a:srgbClr val="231F20"/>
                </a:solidFill>
                <a:latin typeface="Palatino Linotype"/>
                <a:cs typeface="Palatino Linotype"/>
              </a:rPr>
              <a:t>logo </a:t>
            </a:r>
            <a:r>
              <a:rPr sz="1100" spc="-25" dirty="0">
                <a:solidFill>
                  <a:srgbClr val="231F20"/>
                </a:solidFill>
                <a:latin typeface="Palatino Linotype"/>
                <a:cs typeface="Palatino Linotype"/>
              </a:rPr>
              <a:t>for </a:t>
            </a:r>
            <a:r>
              <a:rPr sz="1100" spc="-45" dirty="0">
                <a:solidFill>
                  <a:srgbClr val="231F20"/>
                </a:solidFill>
                <a:latin typeface="Palatino Linotype"/>
                <a:cs typeface="Palatino Linotype"/>
              </a:rPr>
              <a:t>your</a:t>
            </a:r>
            <a:r>
              <a:rPr sz="1100" spc="-110" dirty="0">
                <a:solidFill>
                  <a:srgbClr val="231F20"/>
                </a:solidFill>
                <a:latin typeface="Palatino Linotype"/>
                <a:cs typeface="Palatino Linotype"/>
              </a:rPr>
              <a:t> </a:t>
            </a:r>
            <a:r>
              <a:rPr sz="1100" spc="-35" dirty="0">
                <a:solidFill>
                  <a:srgbClr val="231F20"/>
                </a:solidFill>
                <a:latin typeface="Palatino Linotype"/>
                <a:cs typeface="Palatino Linotype"/>
              </a:rPr>
              <a:t>artwork;</a:t>
            </a:r>
            <a:endParaRPr sz="1100" dirty="0">
              <a:latin typeface="Palatino Linotype"/>
              <a:cs typeface="Palatino Linotype"/>
            </a:endParaRPr>
          </a:p>
          <a:p>
            <a:pPr>
              <a:lnSpc>
                <a:spcPct val="100000"/>
              </a:lnSpc>
              <a:spcBef>
                <a:spcPts val="40"/>
              </a:spcBef>
              <a:buClr>
                <a:srgbClr val="231F20"/>
              </a:buClr>
              <a:buFont typeface="Palatino Linotype"/>
              <a:buChar char="•"/>
            </a:pPr>
            <a:endParaRPr sz="1250" dirty="0">
              <a:latin typeface="Times New Roman"/>
              <a:cs typeface="Times New Roman"/>
            </a:endParaRPr>
          </a:p>
          <a:p>
            <a:pPr marL="915669" indent="-285750">
              <a:lnSpc>
                <a:spcPct val="100000"/>
              </a:lnSpc>
              <a:buChar char="•"/>
              <a:tabLst>
                <a:tab pos="915035" algn="l"/>
                <a:tab pos="916305" algn="l"/>
              </a:tabLst>
            </a:pPr>
            <a:r>
              <a:rPr sz="1100" spc="-25" dirty="0">
                <a:solidFill>
                  <a:srgbClr val="231F20"/>
                </a:solidFill>
                <a:latin typeface="Palatino Linotype"/>
                <a:cs typeface="Palatino Linotype"/>
              </a:rPr>
              <a:t>Webpage </a:t>
            </a:r>
            <a:r>
              <a:rPr sz="1100" spc="-30" dirty="0">
                <a:solidFill>
                  <a:srgbClr val="231F20"/>
                </a:solidFill>
                <a:latin typeface="Palatino Linotype"/>
                <a:cs typeface="Palatino Linotype"/>
              </a:rPr>
              <a:t>development </a:t>
            </a:r>
            <a:r>
              <a:rPr sz="1100" spc="-25" dirty="0">
                <a:solidFill>
                  <a:srgbClr val="231F20"/>
                </a:solidFill>
                <a:latin typeface="Palatino Linotype"/>
                <a:cs typeface="Palatino Linotype"/>
              </a:rPr>
              <a:t>for </a:t>
            </a:r>
            <a:r>
              <a:rPr sz="1100" spc="-20" dirty="0">
                <a:solidFill>
                  <a:srgbClr val="231F20"/>
                </a:solidFill>
                <a:latin typeface="Palatino Linotype"/>
                <a:cs typeface="Palatino Linotype"/>
              </a:rPr>
              <a:t>donations </a:t>
            </a:r>
            <a:r>
              <a:rPr sz="1100" spc="-40" dirty="0">
                <a:solidFill>
                  <a:srgbClr val="231F20"/>
                </a:solidFill>
                <a:latin typeface="Palatino Linotype"/>
                <a:cs typeface="Palatino Linotype"/>
              </a:rPr>
              <a:t>and </a:t>
            </a:r>
            <a:r>
              <a:rPr sz="1100" spc="-10" dirty="0">
                <a:solidFill>
                  <a:srgbClr val="231F20"/>
                </a:solidFill>
                <a:latin typeface="Palatino Linotype"/>
                <a:cs typeface="Palatino Linotype"/>
              </a:rPr>
              <a:t>secure </a:t>
            </a:r>
            <a:r>
              <a:rPr sz="1100" spc="-20" dirty="0">
                <a:solidFill>
                  <a:srgbClr val="231F20"/>
                </a:solidFill>
                <a:latin typeface="Palatino Linotype"/>
                <a:cs typeface="Palatino Linotype"/>
              </a:rPr>
              <a:t>online </a:t>
            </a:r>
            <a:r>
              <a:rPr sz="1100" spc="-10" dirty="0">
                <a:solidFill>
                  <a:srgbClr val="231F20"/>
                </a:solidFill>
                <a:latin typeface="Palatino Linotype"/>
                <a:cs typeface="Palatino Linotype"/>
              </a:rPr>
              <a:t>registration </a:t>
            </a:r>
            <a:r>
              <a:rPr sz="1100" spc="-25" dirty="0">
                <a:solidFill>
                  <a:srgbClr val="231F20"/>
                </a:solidFill>
                <a:latin typeface="Palatino Linotype"/>
                <a:cs typeface="Palatino Linotype"/>
              </a:rPr>
              <a:t>for </a:t>
            </a:r>
            <a:r>
              <a:rPr sz="1100" spc="-45" dirty="0">
                <a:solidFill>
                  <a:srgbClr val="231F20"/>
                </a:solidFill>
                <a:latin typeface="Palatino Linotype"/>
                <a:cs typeface="Palatino Linotype"/>
              </a:rPr>
              <a:t>your</a:t>
            </a:r>
            <a:r>
              <a:rPr sz="1100" spc="-10" dirty="0">
                <a:solidFill>
                  <a:srgbClr val="231F20"/>
                </a:solidFill>
                <a:latin typeface="Palatino Linotype"/>
                <a:cs typeface="Palatino Linotype"/>
              </a:rPr>
              <a:t> guests;</a:t>
            </a:r>
            <a:endParaRPr sz="1100" dirty="0">
              <a:latin typeface="Palatino Linotype"/>
              <a:cs typeface="Palatino Linotype"/>
            </a:endParaRPr>
          </a:p>
          <a:p>
            <a:pPr>
              <a:lnSpc>
                <a:spcPct val="100000"/>
              </a:lnSpc>
              <a:spcBef>
                <a:spcPts val="40"/>
              </a:spcBef>
              <a:buClr>
                <a:srgbClr val="231F20"/>
              </a:buClr>
              <a:buFont typeface="Palatino Linotype"/>
              <a:buChar char="•"/>
            </a:pPr>
            <a:endParaRPr sz="1250" dirty="0">
              <a:latin typeface="Times New Roman"/>
              <a:cs typeface="Times New Roman"/>
            </a:endParaRPr>
          </a:p>
          <a:p>
            <a:pPr marL="915669" indent="-285750">
              <a:lnSpc>
                <a:spcPct val="100000"/>
              </a:lnSpc>
              <a:buChar char="•"/>
              <a:tabLst>
                <a:tab pos="915035" algn="l"/>
                <a:tab pos="916305" algn="l"/>
              </a:tabLst>
            </a:pPr>
            <a:r>
              <a:rPr sz="1100" spc="-35" dirty="0">
                <a:solidFill>
                  <a:srgbClr val="231F20"/>
                </a:solidFill>
                <a:latin typeface="Palatino Linotype"/>
                <a:cs typeface="Palatino Linotype"/>
              </a:rPr>
              <a:t>Weekly </a:t>
            </a:r>
            <a:r>
              <a:rPr sz="1100" spc="-10" dirty="0">
                <a:solidFill>
                  <a:srgbClr val="231F20"/>
                </a:solidFill>
                <a:latin typeface="Palatino Linotype"/>
                <a:cs typeface="Palatino Linotype"/>
              </a:rPr>
              <a:t>registration </a:t>
            </a:r>
            <a:r>
              <a:rPr sz="1100" spc="-40" dirty="0">
                <a:solidFill>
                  <a:srgbClr val="231F20"/>
                </a:solidFill>
                <a:latin typeface="Palatino Linotype"/>
                <a:cs typeface="Palatino Linotype"/>
              </a:rPr>
              <a:t>and </a:t>
            </a:r>
            <a:r>
              <a:rPr sz="1100" spc="-25" dirty="0">
                <a:solidFill>
                  <a:srgbClr val="231F20"/>
                </a:solidFill>
                <a:latin typeface="Palatino Linotype"/>
                <a:cs typeface="Palatino Linotype"/>
              </a:rPr>
              <a:t>donation </a:t>
            </a:r>
            <a:r>
              <a:rPr sz="1100" spc="-20" dirty="0">
                <a:solidFill>
                  <a:srgbClr val="231F20"/>
                </a:solidFill>
                <a:latin typeface="Palatino Linotype"/>
                <a:cs typeface="Palatino Linotype"/>
              </a:rPr>
              <a:t>reports, </a:t>
            </a:r>
            <a:r>
              <a:rPr sz="1100" spc="-25" dirty="0">
                <a:solidFill>
                  <a:srgbClr val="231F20"/>
                </a:solidFill>
                <a:latin typeface="Palatino Linotype"/>
                <a:cs typeface="Palatino Linotype"/>
              </a:rPr>
              <a:t>including </a:t>
            </a:r>
            <a:r>
              <a:rPr sz="1100" spc="-15" dirty="0">
                <a:solidFill>
                  <a:srgbClr val="231F20"/>
                </a:solidFill>
                <a:latin typeface="Palatino Linotype"/>
                <a:cs typeface="Palatino Linotype"/>
              </a:rPr>
              <a:t>an </a:t>
            </a:r>
            <a:r>
              <a:rPr sz="1100" spc="-35" dirty="0">
                <a:solidFill>
                  <a:srgbClr val="231F20"/>
                </a:solidFill>
                <a:latin typeface="Palatino Linotype"/>
                <a:cs typeface="Palatino Linotype"/>
              </a:rPr>
              <a:t>event-day </a:t>
            </a:r>
            <a:r>
              <a:rPr sz="1100" spc="-20" dirty="0">
                <a:solidFill>
                  <a:srgbClr val="231F20"/>
                </a:solidFill>
                <a:latin typeface="Palatino Linotype"/>
                <a:cs typeface="Palatino Linotype"/>
              </a:rPr>
              <a:t>report </a:t>
            </a:r>
            <a:r>
              <a:rPr sz="1100" spc="-10" dirty="0">
                <a:solidFill>
                  <a:srgbClr val="231F20"/>
                </a:solidFill>
                <a:latin typeface="Palatino Linotype"/>
                <a:cs typeface="Palatino Linotype"/>
              </a:rPr>
              <a:t>the </a:t>
            </a:r>
            <a:r>
              <a:rPr sz="1100" spc="-55" dirty="0">
                <a:solidFill>
                  <a:srgbClr val="231F20"/>
                </a:solidFill>
                <a:latin typeface="Palatino Linotype"/>
                <a:cs typeface="Palatino Linotype"/>
              </a:rPr>
              <a:t>day </a:t>
            </a:r>
            <a:r>
              <a:rPr sz="1100" spc="-15" dirty="0">
                <a:solidFill>
                  <a:srgbClr val="231F20"/>
                </a:solidFill>
                <a:latin typeface="Palatino Linotype"/>
                <a:cs typeface="Palatino Linotype"/>
              </a:rPr>
              <a:t>before </a:t>
            </a:r>
            <a:r>
              <a:rPr sz="1100" spc="-10" dirty="0">
                <a:solidFill>
                  <a:srgbClr val="231F20"/>
                </a:solidFill>
                <a:latin typeface="Palatino Linotype"/>
                <a:cs typeface="Palatino Linotype"/>
              </a:rPr>
              <a:t>the</a:t>
            </a:r>
            <a:r>
              <a:rPr sz="1100" spc="55" dirty="0">
                <a:solidFill>
                  <a:srgbClr val="231F20"/>
                </a:solidFill>
                <a:latin typeface="Palatino Linotype"/>
                <a:cs typeface="Palatino Linotype"/>
              </a:rPr>
              <a:t> </a:t>
            </a:r>
            <a:r>
              <a:rPr sz="1100" spc="-20" dirty="0">
                <a:solidFill>
                  <a:srgbClr val="231F20"/>
                </a:solidFill>
                <a:latin typeface="Palatino Linotype"/>
                <a:cs typeface="Palatino Linotype"/>
              </a:rPr>
              <a:t>event;</a:t>
            </a:r>
            <a:endParaRPr sz="1100" dirty="0">
              <a:latin typeface="Palatino Linotype"/>
              <a:cs typeface="Palatino Linotype"/>
            </a:endParaRPr>
          </a:p>
          <a:p>
            <a:pPr>
              <a:lnSpc>
                <a:spcPct val="100000"/>
              </a:lnSpc>
              <a:spcBef>
                <a:spcPts val="15"/>
              </a:spcBef>
              <a:buClr>
                <a:srgbClr val="231F20"/>
              </a:buClr>
              <a:buFont typeface="Palatino Linotype"/>
              <a:buChar char="•"/>
            </a:pPr>
            <a:endParaRPr sz="1200" dirty="0">
              <a:latin typeface="Times New Roman"/>
              <a:cs typeface="Times New Roman"/>
            </a:endParaRPr>
          </a:p>
          <a:p>
            <a:pPr marL="915669" marR="250190" indent="-285750">
              <a:lnSpc>
                <a:spcPct val="106100"/>
              </a:lnSpc>
              <a:buChar char="•"/>
              <a:tabLst>
                <a:tab pos="915035" algn="l"/>
                <a:tab pos="916305" algn="l"/>
              </a:tabLst>
            </a:pPr>
            <a:r>
              <a:rPr sz="1100" spc="-35" dirty="0">
                <a:solidFill>
                  <a:srgbClr val="231F20"/>
                </a:solidFill>
                <a:latin typeface="Palatino Linotype"/>
                <a:cs typeface="Palatino Linotype"/>
              </a:rPr>
              <a:t>Use </a:t>
            </a:r>
            <a:r>
              <a:rPr sz="1100" spc="-20" dirty="0">
                <a:solidFill>
                  <a:srgbClr val="231F20"/>
                </a:solidFill>
                <a:latin typeface="Palatino Linotype"/>
                <a:cs typeface="Palatino Linotype"/>
              </a:rPr>
              <a:t>of Square Credit </a:t>
            </a:r>
            <a:r>
              <a:rPr sz="1100" spc="-40" dirty="0">
                <a:solidFill>
                  <a:srgbClr val="231F20"/>
                </a:solidFill>
                <a:latin typeface="Palatino Linotype"/>
                <a:cs typeface="Palatino Linotype"/>
              </a:rPr>
              <a:t>Card </a:t>
            </a:r>
            <a:r>
              <a:rPr sz="1100" spc="-25" dirty="0">
                <a:solidFill>
                  <a:srgbClr val="231F20"/>
                </a:solidFill>
                <a:latin typeface="Palatino Linotype"/>
                <a:cs typeface="Palatino Linotype"/>
              </a:rPr>
              <a:t>Readers </a:t>
            </a:r>
            <a:r>
              <a:rPr sz="1100" spc="-10" dirty="0">
                <a:solidFill>
                  <a:srgbClr val="231F20"/>
                </a:solidFill>
                <a:latin typeface="Palatino Linotype"/>
                <a:cs typeface="Palatino Linotype"/>
              </a:rPr>
              <a:t>to </a:t>
            </a:r>
            <a:r>
              <a:rPr sz="1100" spc="-35" dirty="0">
                <a:solidFill>
                  <a:srgbClr val="231F20"/>
                </a:solidFill>
                <a:latin typeface="Palatino Linotype"/>
                <a:cs typeface="Palatino Linotype"/>
              </a:rPr>
              <a:t>make </a:t>
            </a:r>
            <a:r>
              <a:rPr sz="1100" spc="-10" dirty="0">
                <a:solidFill>
                  <a:srgbClr val="231F20"/>
                </a:solidFill>
                <a:latin typeface="Palatino Linotype"/>
                <a:cs typeface="Palatino Linotype"/>
              </a:rPr>
              <a:t>credit </a:t>
            </a:r>
            <a:r>
              <a:rPr sz="1100" spc="-25" dirty="0">
                <a:solidFill>
                  <a:srgbClr val="231F20"/>
                </a:solidFill>
                <a:latin typeface="Palatino Linotype"/>
                <a:cs typeface="Palatino Linotype"/>
              </a:rPr>
              <a:t>card </a:t>
            </a:r>
            <a:r>
              <a:rPr sz="1100" spc="-10" dirty="0">
                <a:solidFill>
                  <a:srgbClr val="231F20"/>
                </a:solidFill>
                <a:latin typeface="Palatino Linotype"/>
                <a:cs typeface="Palatino Linotype"/>
              </a:rPr>
              <a:t>processing </a:t>
            </a:r>
            <a:r>
              <a:rPr sz="1100" spc="-20" dirty="0">
                <a:solidFill>
                  <a:srgbClr val="231F20"/>
                </a:solidFill>
                <a:latin typeface="Palatino Linotype"/>
                <a:cs typeface="Palatino Linotype"/>
              </a:rPr>
              <a:t>easy </a:t>
            </a:r>
            <a:r>
              <a:rPr sz="1100" spc="-40" dirty="0">
                <a:solidFill>
                  <a:srgbClr val="231F20"/>
                </a:solidFill>
                <a:latin typeface="Palatino Linotype"/>
                <a:cs typeface="Palatino Linotype"/>
              </a:rPr>
              <a:t>and </a:t>
            </a:r>
            <a:r>
              <a:rPr sz="1100" spc="-15" dirty="0">
                <a:solidFill>
                  <a:srgbClr val="231F20"/>
                </a:solidFill>
                <a:latin typeface="Palatino Linotype"/>
                <a:cs typeface="Palatino Linotype"/>
              </a:rPr>
              <a:t>paperless </a:t>
            </a:r>
            <a:r>
              <a:rPr sz="1100" spc="-45" dirty="0">
                <a:solidFill>
                  <a:srgbClr val="231F20"/>
                </a:solidFill>
                <a:latin typeface="Palatino Linotype"/>
                <a:cs typeface="Palatino Linotype"/>
              </a:rPr>
              <a:t>with your  </a:t>
            </a:r>
            <a:r>
              <a:rPr sz="1100" spc="-15" dirty="0">
                <a:solidFill>
                  <a:srgbClr val="231F20"/>
                </a:solidFill>
                <a:latin typeface="Palatino Linotype"/>
                <a:cs typeface="Palatino Linotype"/>
              </a:rPr>
              <a:t>Smart </a:t>
            </a:r>
            <a:r>
              <a:rPr sz="1100" spc="-25" dirty="0">
                <a:solidFill>
                  <a:srgbClr val="231F20"/>
                </a:solidFill>
                <a:latin typeface="Palatino Linotype"/>
                <a:cs typeface="Palatino Linotype"/>
              </a:rPr>
              <a:t>Phone </a:t>
            </a:r>
            <a:r>
              <a:rPr sz="1100" spc="-20" dirty="0">
                <a:solidFill>
                  <a:srgbClr val="231F20"/>
                </a:solidFill>
                <a:latin typeface="Palatino Linotype"/>
                <a:cs typeface="Palatino Linotype"/>
              </a:rPr>
              <a:t>or</a:t>
            </a:r>
            <a:r>
              <a:rPr sz="1100" spc="-95" dirty="0">
                <a:solidFill>
                  <a:srgbClr val="231F20"/>
                </a:solidFill>
                <a:latin typeface="Palatino Linotype"/>
                <a:cs typeface="Palatino Linotype"/>
              </a:rPr>
              <a:t> </a:t>
            </a:r>
            <a:r>
              <a:rPr sz="1100" spc="-45" dirty="0">
                <a:solidFill>
                  <a:srgbClr val="231F20"/>
                </a:solidFill>
                <a:latin typeface="Palatino Linotype"/>
                <a:cs typeface="Palatino Linotype"/>
              </a:rPr>
              <a:t>Android;</a:t>
            </a:r>
            <a:endParaRPr sz="1100" dirty="0">
              <a:latin typeface="Palatino Linotype"/>
              <a:cs typeface="Palatino Linotype"/>
            </a:endParaRPr>
          </a:p>
          <a:p>
            <a:pPr>
              <a:lnSpc>
                <a:spcPct val="100000"/>
              </a:lnSpc>
              <a:spcBef>
                <a:spcPts val="35"/>
              </a:spcBef>
              <a:buClr>
                <a:srgbClr val="231F20"/>
              </a:buClr>
              <a:buFont typeface="Palatino Linotype"/>
              <a:buChar char="•"/>
            </a:pPr>
            <a:endParaRPr sz="1250" dirty="0">
              <a:latin typeface="Times New Roman"/>
              <a:cs typeface="Times New Roman"/>
            </a:endParaRPr>
          </a:p>
          <a:p>
            <a:pPr marL="915669" indent="-285750">
              <a:lnSpc>
                <a:spcPct val="100000"/>
              </a:lnSpc>
              <a:spcBef>
                <a:spcPts val="5"/>
              </a:spcBef>
              <a:buChar char="•"/>
              <a:tabLst>
                <a:tab pos="915035" algn="l"/>
                <a:tab pos="916305" algn="l"/>
              </a:tabLst>
            </a:pPr>
            <a:r>
              <a:rPr sz="1100" spc="-10" dirty="0">
                <a:solidFill>
                  <a:srgbClr val="231F20"/>
                </a:solidFill>
                <a:latin typeface="Palatino Linotype"/>
                <a:cs typeface="Palatino Linotype"/>
              </a:rPr>
              <a:t>Assistance </a:t>
            </a:r>
            <a:r>
              <a:rPr sz="1100" spc="-45" dirty="0">
                <a:solidFill>
                  <a:srgbClr val="231F20"/>
                </a:solidFill>
                <a:latin typeface="Palatino Linotype"/>
                <a:cs typeface="Palatino Linotype"/>
              </a:rPr>
              <a:t>with </a:t>
            </a:r>
            <a:r>
              <a:rPr sz="1100" spc="-35" dirty="0">
                <a:solidFill>
                  <a:srgbClr val="231F20"/>
                </a:solidFill>
                <a:latin typeface="Palatino Linotype"/>
                <a:cs typeface="Palatino Linotype"/>
              </a:rPr>
              <a:t>donor </a:t>
            </a:r>
            <a:r>
              <a:rPr sz="1100" spc="-25" dirty="0">
                <a:solidFill>
                  <a:srgbClr val="231F20"/>
                </a:solidFill>
                <a:latin typeface="Palatino Linotype"/>
                <a:cs typeface="Palatino Linotype"/>
              </a:rPr>
              <a:t>acknowledgments </a:t>
            </a:r>
            <a:r>
              <a:rPr sz="1100" spc="-40" dirty="0">
                <a:solidFill>
                  <a:srgbClr val="231F20"/>
                </a:solidFill>
                <a:latin typeface="Palatino Linotype"/>
                <a:cs typeface="Palatino Linotype"/>
              </a:rPr>
              <a:t>and </a:t>
            </a:r>
            <a:r>
              <a:rPr sz="1100" spc="-25" dirty="0">
                <a:solidFill>
                  <a:srgbClr val="231F20"/>
                </a:solidFill>
                <a:latin typeface="Palatino Linotype"/>
                <a:cs typeface="Palatino Linotype"/>
              </a:rPr>
              <a:t>thank </a:t>
            </a:r>
            <a:r>
              <a:rPr sz="1100" spc="-55" dirty="0">
                <a:solidFill>
                  <a:srgbClr val="231F20"/>
                </a:solidFill>
                <a:latin typeface="Palatino Linotype"/>
                <a:cs typeface="Palatino Linotype"/>
              </a:rPr>
              <a:t>you </a:t>
            </a:r>
            <a:r>
              <a:rPr sz="1100" dirty="0">
                <a:solidFill>
                  <a:srgbClr val="231F20"/>
                </a:solidFill>
                <a:latin typeface="Palatino Linotype"/>
                <a:cs typeface="Palatino Linotype"/>
              </a:rPr>
              <a:t>letters </a:t>
            </a:r>
            <a:r>
              <a:rPr sz="1100" spc="-10" dirty="0">
                <a:solidFill>
                  <a:srgbClr val="231F20"/>
                </a:solidFill>
                <a:latin typeface="Palatino Linotype"/>
                <a:cs typeface="Palatino Linotype"/>
              </a:rPr>
              <a:t>to </a:t>
            </a:r>
            <a:r>
              <a:rPr sz="1100" spc="-20" dirty="0">
                <a:solidFill>
                  <a:srgbClr val="231F20"/>
                </a:solidFill>
                <a:latin typeface="Palatino Linotype"/>
                <a:cs typeface="Palatino Linotype"/>
              </a:rPr>
              <a:t>event </a:t>
            </a:r>
            <a:r>
              <a:rPr sz="1100" spc="-25" dirty="0">
                <a:solidFill>
                  <a:srgbClr val="231F20"/>
                </a:solidFill>
                <a:latin typeface="Palatino Linotype"/>
                <a:cs typeface="Palatino Linotype"/>
              </a:rPr>
              <a:t>donors </a:t>
            </a:r>
            <a:r>
              <a:rPr sz="1100" spc="-40" dirty="0">
                <a:solidFill>
                  <a:srgbClr val="231F20"/>
                </a:solidFill>
                <a:latin typeface="Palatino Linotype"/>
                <a:cs typeface="Palatino Linotype"/>
              </a:rPr>
              <a:t>and</a:t>
            </a:r>
            <a:r>
              <a:rPr sz="1100" spc="20" dirty="0">
                <a:solidFill>
                  <a:srgbClr val="231F20"/>
                </a:solidFill>
                <a:latin typeface="Palatino Linotype"/>
                <a:cs typeface="Palatino Linotype"/>
              </a:rPr>
              <a:t> </a:t>
            </a:r>
            <a:r>
              <a:rPr sz="1100" spc="-15" dirty="0">
                <a:solidFill>
                  <a:srgbClr val="231F20"/>
                </a:solidFill>
                <a:latin typeface="Palatino Linotype"/>
                <a:cs typeface="Palatino Linotype"/>
              </a:rPr>
              <a:t>participants</a:t>
            </a:r>
            <a:endParaRPr sz="1100" dirty="0">
              <a:latin typeface="Palatino Linotype"/>
              <a:cs typeface="Palatino Linotype"/>
            </a:endParaRPr>
          </a:p>
          <a:p>
            <a:pPr>
              <a:lnSpc>
                <a:spcPct val="100000"/>
              </a:lnSpc>
              <a:spcBef>
                <a:spcPts val="40"/>
              </a:spcBef>
              <a:buClr>
                <a:srgbClr val="231F20"/>
              </a:buClr>
              <a:buFont typeface="Palatino Linotype"/>
              <a:buChar char="•"/>
            </a:pPr>
            <a:endParaRPr sz="1250" dirty="0">
              <a:latin typeface="Times New Roman"/>
              <a:cs typeface="Times New Roman"/>
            </a:endParaRPr>
          </a:p>
          <a:p>
            <a:pPr marL="915669" indent="-285750">
              <a:lnSpc>
                <a:spcPct val="100000"/>
              </a:lnSpc>
              <a:buChar char="•"/>
              <a:tabLst>
                <a:tab pos="915035" algn="l"/>
                <a:tab pos="916305" algn="l"/>
              </a:tabLst>
            </a:pPr>
            <a:r>
              <a:rPr sz="1100" spc="-35" dirty="0">
                <a:solidFill>
                  <a:srgbClr val="231F20"/>
                </a:solidFill>
                <a:latin typeface="Palatino Linotype"/>
                <a:cs typeface="Palatino Linotype"/>
              </a:rPr>
              <a:t>Use </a:t>
            </a:r>
            <a:r>
              <a:rPr sz="1100" spc="-20" dirty="0">
                <a:solidFill>
                  <a:srgbClr val="231F20"/>
                </a:solidFill>
                <a:latin typeface="Palatino Linotype"/>
                <a:cs typeface="Palatino Linotype"/>
              </a:rPr>
              <a:t>of </a:t>
            </a:r>
            <a:r>
              <a:rPr sz="1100" spc="-5" dirty="0" smtClean="0">
                <a:solidFill>
                  <a:srgbClr val="231F20"/>
                </a:solidFill>
                <a:latin typeface="Palatino Linotype"/>
                <a:cs typeface="Palatino Linotype"/>
              </a:rPr>
              <a:t>First </a:t>
            </a:r>
            <a:r>
              <a:rPr sz="1100" spc="-35" dirty="0">
                <a:solidFill>
                  <a:srgbClr val="231F20"/>
                </a:solidFill>
                <a:latin typeface="Palatino Linotype"/>
                <a:cs typeface="Palatino Linotype"/>
              </a:rPr>
              <a:t>Candle’s </a:t>
            </a:r>
            <a:r>
              <a:rPr sz="1100" spc="-10" dirty="0">
                <a:solidFill>
                  <a:srgbClr val="231F20"/>
                </a:solidFill>
                <a:latin typeface="Palatino Linotype"/>
                <a:cs typeface="Palatino Linotype"/>
              </a:rPr>
              <a:t>501c3 </a:t>
            </a:r>
            <a:r>
              <a:rPr sz="1100" spc="-15" dirty="0">
                <a:solidFill>
                  <a:srgbClr val="231F20"/>
                </a:solidFill>
                <a:latin typeface="Palatino Linotype"/>
                <a:cs typeface="Palatino Linotype"/>
              </a:rPr>
              <a:t>charity </a:t>
            </a:r>
            <a:r>
              <a:rPr sz="1100" spc="-5" dirty="0">
                <a:solidFill>
                  <a:srgbClr val="231F20"/>
                </a:solidFill>
                <a:latin typeface="Palatino Linotype"/>
                <a:cs typeface="Palatino Linotype"/>
              </a:rPr>
              <a:t>status </a:t>
            </a:r>
            <a:r>
              <a:rPr sz="1100" spc="-10" dirty="0">
                <a:solidFill>
                  <a:srgbClr val="231F20"/>
                </a:solidFill>
                <a:latin typeface="Palatino Linotype"/>
                <a:cs typeface="Palatino Linotype"/>
              </a:rPr>
              <a:t>to </a:t>
            </a:r>
            <a:r>
              <a:rPr sz="1100" spc="-50" dirty="0">
                <a:solidFill>
                  <a:srgbClr val="231F20"/>
                </a:solidFill>
                <a:latin typeface="Palatino Linotype"/>
                <a:cs typeface="Palatino Linotype"/>
              </a:rPr>
              <a:t>allow </a:t>
            </a:r>
            <a:r>
              <a:rPr sz="1100" spc="-20" dirty="0">
                <a:solidFill>
                  <a:srgbClr val="231F20"/>
                </a:solidFill>
                <a:latin typeface="Palatino Linotype"/>
                <a:cs typeface="Palatino Linotype"/>
              </a:rPr>
              <a:t>tax-deductible donations </a:t>
            </a:r>
            <a:r>
              <a:rPr sz="1100" spc="-25" dirty="0">
                <a:solidFill>
                  <a:srgbClr val="231F20"/>
                </a:solidFill>
                <a:latin typeface="Palatino Linotype"/>
                <a:cs typeface="Palatino Linotype"/>
              </a:rPr>
              <a:t>for</a:t>
            </a:r>
            <a:r>
              <a:rPr sz="1100" spc="-15" dirty="0">
                <a:solidFill>
                  <a:srgbClr val="231F20"/>
                </a:solidFill>
                <a:latin typeface="Palatino Linotype"/>
                <a:cs typeface="Palatino Linotype"/>
              </a:rPr>
              <a:t> </a:t>
            </a:r>
            <a:r>
              <a:rPr sz="1100" spc="-30" dirty="0">
                <a:solidFill>
                  <a:srgbClr val="231F20"/>
                </a:solidFill>
                <a:latin typeface="Palatino Linotype"/>
                <a:cs typeface="Palatino Linotype"/>
              </a:rPr>
              <a:t>donors;</a:t>
            </a:r>
            <a:endParaRPr sz="1100" dirty="0">
              <a:latin typeface="Palatino Linotype"/>
              <a:cs typeface="Palatino Linotype"/>
            </a:endParaRPr>
          </a:p>
          <a:p>
            <a:pPr>
              <a:lnSpc>
                <a:spcPct val="100000"/>
              </a:lnSpc>
              <a:spcBef>
                <a:spcPts val="35"/>
              </a:spcBef>
              <a:buClr>
                <a:srgbClr val="231F20"/>
              </a:buClr>
              <a:buFont typeface="Palatino Linotype"/>
              <a:buChar char="•"/>
            </a:pPr>
            <a:endParaRPr sz="1250" dirty="0">
              <a:latin typeface="Times New Roman"/>
              <a:cs typeface="Times New Roman"/>
            </a:endParaRPr>
          </a:p>
          <a:p>
            <a:pPr marL="915669" indent="-285750">
              <a:lnSpc>
                <a:spcPct val="100000"/>
              </a:lnSpc>
              <a:spcBef>
                <a:spcPts val="5"/>
              </a:spcBef>
              <a:buChar char="•"/>
              <a:tabLst>
                <a:tab pos="915035" algn="l"/>
                <a:tab pos="916305" algn="l"/>
              </a:tabLst>
            </a:pPr>
            <a:r>
              <a:rPr sz="1100" spc="-40" dirty="0">
                <a:solidFill>
                  <a:srgbClr val="231F20"/>
                </a:solidFill>
                <a:latin typeface="Palatino Linotype"/>
                <a:cs typeface="Palatino Linotype"/>
              </a:rPr>
              <a:t>Help </a:t>
            </a:r>
            <a:r>
              <a:rPr sz="1100" spc="-15" dirty="0">
                <a:solidFill>
                  <a:srgbClr val="231F20"/>
                </a:solidFill>
                <a:latin typeface="Palatino Linotype"/>
                <a:cs typeface="Palatino Linotype"/>
              </a:rPr>
              <a:t>in </a:t>
            </a:r>
            <a:r>
              <a:rPr sz="1100" spc="-25" dirty="0">
                <a:solidFill>
                  <a:srgbClr val="231F20"/>
                </a:solidFill>
                <a:latin typeface="Palatino Linotype"/>
                <a:cs typeface="Palatino Linotype"/>
              </a:rPr>
              <a:t>promoting </a:t>
            </a:r>
            <a:r>
              <a:rPr sz="1100" spc="-45" dirty="0">
                <a:solidFill>
                  <a:srgbClr val="231F20"/>
                </a:solidFill>
                <a:latin typeface="Palatino Linotype"/>
                <a:cs typeface="Palatino Linotype"/>
              </a:rPr>
              <a:t>your </a:t>
            </a:r>
            <a:r>
              <a:rPr sz="1100" spc="-20" dirty="0">
                <a:solidFill>
                  <a:srgbClr val="231F20"/>
                </a:solidFill>
                <a:latin typeface="Palatino Linotype"/>
                <a:cs typeface="Palatino Linotype"/>
              </a:rPr>
              <a:t>event </a:t>
            </a:r>
            <a:r>
              <a:rPr sz="1100" spc="-25" dirty="0">
                <a:solidFill>
                  <a:srgbClr val="231F20"/>
                </a:solidFill>
                <a:latin typeface="Palatino Linotype"/>
                <a:cs typeface="Palatino Linotype"/>
              </a:rPr>
              <a:t>through </a:t>
            </a:r>
            <a:r>
              <a:rPr sz="1100" spc="-5" dirty="0" smtClean="0">
                <a:solidFill>
                  <a:srgbClr val="231F20"/>
                </a:solidFill>
                <a:latin typeface="Palatino Linotype"/>
                <a:cs typeface="Palatino Linotype"/>
              </a:rPr>
              <a:t>First </a:t>
            </a:r>
            <a:r>
              <a:rPr sz="1100" spc="-35" dirty="0">
                <a:solidFill>
                  <a:srgbClr val="231F20"/>
                </a:solidFill>
                <a:latin typeface="Palatino Linotype"/>
                <a:cs typeface="Palatino Linotype"/>
              </a:rPr>
              <a:t>Candle’s </a:t>
            </a:r>
            <a:r>
              <a:rPr sz="1100" spc="-5" dirty="0">
                <a:solidFill>
                  <a:srgbClr val="231F20"/>
                </a:solidFill>
                <a:latin typeface="Palatino Linotype"/>
                <a:cs typeface="Palatino Linotype"/>
              </a:rPr>
              <a:t>social </a:t>
            </a:r>
            <a:r>
              <a:rPr sz="1100" spc="-30" dirty="0">
                <a:solidFill>
                  <a:srgbClr val="231F20"/>
                </a:solidFill>
                <a:latin typeface="Palatino Linotype"/>
                <a:cs typeface="Palatino Linotype"/>
              </a:rPr>
              <a:t>media</a:t>
            </a:r>
            <a:r>
              <a:rPr sz="1100" spc="-90" dirty="0">
                <a:solidFill>
                  <a:srgbClr val="231F20"/>
                </a:solidFill>
                <a:latin typeface="Palatino Linotype"/>
                <a:cs typeface="Palatino Linotype"/>
              </a:rPr>
              <a:t> </a:t>
            </a:r>
            <a:r>
              <a:rPr sz="1100" spc="-25" dirty="0">
                <a:solidFill>
                  <a:srgbClr val="231F20"/>
                </a:solidFill>
                <a:latin typeface="Palatino Linotype"/>
                <a:cs typeface="Palatino Linotype"/>
              </a:rPr>
              <a:t>platforms.</a:t>
            </a:r>
            <a:endParaRPr sz="1100" dirty="0">
              <a:latin typeface="Palatino Linotype"/>
              <a:cs typeface="Palatino Linotype"/>
            </a:endParaRPr>
          </a:p>
          <a:p>
            <a:pPr>
              <a:lnSpc>
                <a:spcPct val="100000"/>
              </a:lnSpc>
              <a:buClr>
                <a:srgbClr val="231F20"/>
              </a:buClr>
              <a:buFont typeface="Palatino Linotype"/>
              <a:buChar char="•"/>
            </a:pPr>
            <a:endParaRPr sz="1400" dirty="0">
              <a:latin typeface="Times New Roman"/>
              <a:cs typeface="Times New Roman"/>
            </a:endParaRPr>
          </a:p>
          <a:p>
            <a:pPr marL="458470">
              <a:lnSpc>
                <a:spcPct val="100000"/>
              </a:lnSpc>
              <a:spcBef>
                <a:spcPts val="969"/>
              </a:spcBef>
            </a:pPr>
            <a:r>
              <a:rPr sz="1800" b="1" spc="-60" dirty="0">
                <a:solidFill>
                  <a:srgbClr val="1568AF"/>
                </a:solidFill>
                <a:latin typeface="Palatino Linotype"/>
                <a:cs typeface="Palatino Linotype"/>
              </a:rPr>
              <a:t>Planning </a:t>
            </a:r>
            <a:r>
              <a:rPr sz="1800" b="1" spc="-80" dirty="0">
                <a:solidFill>
                  <a:srgbClr val="1568AF"/>
                </a:solidFill>
                <a:latin typeface="Palatino Linotype"/>
                <a:cs typeface="Palatino Linotype"/>
              </a:rPr>
              <a:t>Your</a:t>
            </a:r>
            <a:r>
              <a:rPr sz="1800" b="1" spc="-114" dirty="0">
                <a:solidFill>
                  <a:srgbClr val="1568AF"/>
                </a:solidFill>
                <a:latin typeface="Palatino Linotype"/>
                <a:cs typeface="Palatino Linotype"/>
              </a:rPr>
              <a:t> </a:t>
            </a:r>
            <a:r>
              <a:rPr sz="1800" b="1" spc="-50" dirty="0">
                <a:solidFill>
                  <a:srgbClr val="1568AF"/>
                </a:solidFill>
                <a:latin typeface="Palatino Linotype"/>
                <a:cs typeface="Palatino Linotype"/>
              </a:rPr>
              <a:t>Event</a:t>
            </a:r>
            <a:endParaRPr sz="1800" dirty="0">
              <a:latin typeface="Palatino Linotype"/>
              <a:cs typeface="Palatino Linotype"/>
            </a:endParaRPr>
          </a:p>
          <a:p>
            <a:pPr marL="458470" marR="66040">
              <a:lnSpc>
                <a:spcPct val="106100"/>
              </a:lnSpc>
              <a:spcBef>
                <a:spcPts val="1255"/>
              </a:spcBef>
            </a:pPr>
            <a:r>
              <a:rPr sz="1100" spc="-90" dirty="0">
                <a:solidFill>
                  <a:srgbClr val="231F20"/>
                </a:solidFill>
                <a:latin typeface="Palatino Linotype"/>
                <a:cs typeface="Palatino Linotype"/>
              </a:rPr>
              <a:t>Now </a:t>
            </a:r>
            <a:r>
              <a:rPr sz="1100" spc="-10" dirty="0">
                <a:solidFill>
                  <a:srgbClr val="231F20"/>
                </a:solidFill>
                <a:latin typeface="Palatino Linotype"/>
                <a:cs typeface="Palatino Linotype"/>
              </a:rPr>
              <a:t>that </a:t>
            </a:r>
            <a:r>
              <a:rPr sz="1100" spc="-55" dirty="0">
                <a:solidFill>
                  <a:srgbClr val="231F20"/>
                </a:solidFill>
                <a:latin typeface="Palatino Linotype"/>
                <a:cs typeface="Palatino Linotype"/>
              </a:rPr>
              <a:t>you’ve </a:t>
            </a:r>
            <a:r>
              <a:rPr sz="1100" spc="-25" dirty="0">
                <a:solidFill>
                  <a:srgbClr val="231F20"/>
                </a:solidFill>
                <a:latin typeface="Palatino Linotype"/>
                <a:cs typeface="Palatino Linotype"/>
              </a:rPr>
              <a:t>decided </a:t>
            </a:r>
            <a:r>
              <a:rPr sz="1100" spc="-50" dirty="0">
                <a:solidFill>
                  <a:srgbClr val="231F20"/>
                </a:solidFill>
                <a:latin typeface="Palatino Linotype"/>
                <a:cs typeface="Palatino Linotype"/>
              </a:rPr>
              <a:t>what </a:t>
            </a:r>
            <a:r>
              <a:rPr sz="1100" spc="-45" dirty="0">
                <a:solidFill>
                  <a:srgbClr val="231F20"/>
                </a:solidFill>
                <a:latin typeface="Palatino Linotype"/>
                <a:cs typeface="Palatino Linotype"/>
              </a:rPr>
              <a:t>your </a:t>
            </a:r>
            <a:r>
              <a:rPr sz="1100" spc="-20" dirty="0">
                <a:solidFill>
                  <a:srgbClr val="231F20"/>
                </a:solidFill>
                <a:latin typeface="Palatino Linotype"/>
                <a:cs typeface="Palatino Linotype"/>
              </a:rPr>
              <a:t>event </a:t>
            </a:r>
            <a:r>
              <a:rPr sz="1100" spc="-50" dirty="0">
                <a:solidFill>
                  <a:srgbClr val="231F20"/>
                </a:solidFill>
                <a:latin typeface="Palatino Linotype"/>
                <a:cs typeface="Palatino Linotype"/>
              </a:rPr>
              <a:t>will </a:t>
            </a:r>
            <a:r>
              <a:rPr sz="1100" spc="-25" dirty="0">
                <a:solidFill>
                  <a:srgbClr val="231F20"/>
                </a:solidFill>
                <a:latin typeface="Palatino Linotype"/>
                <a:cs typeface="Palatino Linotype"/>
              </a:rPr>
              <a:t>be, </a:t>
            </a:r>
            <a:r>
              <a:rPr sz="1100" spc="-10" dirty="0">
                <a:solidFill>
                  <a:srgbClr val="231F20"/>
                </a:solidFill>
                <a:latin typeface="Palatino Linotype"/>
                <a:cs typeface="Palatino Linotype"/>
              </a:rPr>
              <a:t>the </a:t>
            </a:r>
            <a:r>
              <a:rPr sz="1100" spc="-20" dirty="0">
                <a:solidFill>
                  <a:srgbClr val="231F20"/>
                </a:solidFill>
                <a:latin typeface="Palatino Linotype"/>
                <a:cs typeface="Palatino Linotype"/>
              </a:rPr>
              <a:t>planning </a:t>
            </a:r>
            <a:r>
              <a:rPr sz="1100" dirty="0">
                <a:solidFill>
                  <a:srgbClr val="231F20"/>
                </a:solidFill>
                <a:latin typeface="Palatino Linotype"/>
                <a:cs typeface="Palatino Linotype"/>
              </a:rPr>
              <a:t>stage </a:t>
            </a:r>
            <a:r>
              <a:rPr sz="1100" spc="-10" dirty="0">
                <a:solidFill>
                  <a:srgbClr val="231F20"/>
                </a:solidFill>
                <a:latin typeface="Palatino Linotype"/>
                <a:cs typeface="Palatino Linotype"/>
              </a:rPr>
              <a:t>begins. </a:t>
            </a:r>
            <a:r>
              <a:rPr sz="1100" spc="-5" dirty="0">
                <a:solidFill>
                  <a:srgbClr val="231F20"/>
                </a:solidFill>
                <a:latin typeface="Palatino Linotype"/>
                <a:cs typeface="Palatino Linotype"/>
              </a:rPr>
              <a:t>The </a:t>
            </a:r>
            <a:r>
              <a:rPr sz="1100" dirty="0">
                <a:solidFill>
                  <a:srgbClr val="231F20"/>
                </a:solidFill>
                <a:latin typeface="Palatino Linotype"/>
                <a:cs typeface="Palatino Linotype"/>
              </a:rPr>
              <a:t>success </a:t>
            </a:r>
            <a:r>
              <a:rPr sz="1100" spc="-20" dirty="0">
                <a:solidFill>
                  <a:srgbClr val="231F20"/>
                </a:solidFill>
                <a:latin typeface="Palatino Linotype"/>
                <a:cs typeface="Palatino Linotype"/>
              </a:rPr>
              <a:t>of </a:t>
            </a:r>
            <a:r>
              <a:rPr sz="1100" spc="-45" dirty="0">
                <a:solidFill>
                  <a:srgbClr val="231F20"/>
                </a:solidFill>
                <a:latin typeface="Palatino Linotype"/>
                <a:cs typeface="Palatino Linotype"/>
              </a:rPr>
              <a:t>your </a:t>
            </a:r>
            <a:r>
              <a:rPr sz="1100" spc="-20" dirty="0">
                <a:solidFill>
                  <a:srgbClr val="231F20"/>
                </a:solidFill>
                <a:latin typeface="Palatino Linotype"/>
                <a:cs typeface="Palatino Linotype"/>
              </a:rPr>
              <a:t>event </a:t>
            </a:r>
            <a:r>
              <a:rPr sz="1100" spc="-50" dirty="0">
                <a:solidFill>
                  <a:srgbClr val="231F20"/>
                </a:solidFill>
                <a:latin typeface="Palatino Linotype"/>
                <a:cs typeface="Palatino Linotype"/>
              </a:rPr>
              <a:t>will  </a:t>
            </a:r>
            <a:r>
              <a:rPr sz="1100" spc="-35" dirty="0">
                <a:solidFill>
                  <a:srgbClr val="231F20"/>
                </a:solidFill>
                <a:latin typeface="Palatino Linotype"/>
                <a:cs typeface="Palatino Linotype"/>
              </a:rPr>
              <a:t>depend </a:t>
            </a:r>
            <a:r>
              <a:rPr sz="1100" spc="-15" dirty="0">
                <a:solidFill>
                  <a:srgbClr val="231F20"/>
                </a:solidFill>
                <a:latin typeface="Palatino Linotype"/>
                <a:cs typeface="Palatino Linotype"/>
              </a:rPr>
              <a:t>in large </a:t>
            </a:r>
            <a:r>
              <a:rPr sz="1100" spc="-20" dirty="0">
                <a:solidFill>
                  <a:srgbClr val="231F20"/>
                </a:solidFill>
                <a:latin typeface="Palatino Linotype"/>
                <a:cs typeface="Palatino Linotype"/>
              </a:rPr>
              <a:t>part </a:t>
            </a:r>
            <a:r>
              <a:rPr sz="1100" spc="-25" dirty="0">
                <a:solidFill>
                  <a:srgbClr val="231F20"/>
                </a:solidFill>
                <a:latin typeface="Palatino Linotype"/>
                <a:cs typeface="Palatino Linotype"/>
              </a:rPr>
              <a:t>on </a:t>
            </a:r>
            <a:r>
              <a:rPr sz="1100" spc="-45" dirty="0">
                <a:solidFill>
                  <a:srgbClr val="231F20"/>
                </a:solidFill>
                <a:latin typeface="Palatino Linotype"/>
                <a:cs typeface="Palatino Linotype"/>
              </a:rPr>
              <a:t>your </a:t>
            </a:r>
            <a:r>
              <a:rPr sz="1100" spc="-15" dirty="0">
                <a:solidFill>
                  <a:srgbClr val="231F20"/>
                </a:solidFill>
                <a:latin typeface="Palatino Linotype"/>
                <a:cs typeface="Palatino Linotype"/>
              </a:rPr>
              <a:t>ability </a:t>
            </a:r>
            <a:r>
              <a:rPr sz="1100" spc="-10" dirty="0">
                <a:solidFill>
                  <a:srgbClr val="231F20"/>
                </a:solidFill>
                <a:latin typeface="Palatino Linotype"/>
                <a:cs typeface="Palatino Linotype"/>
              </a:rPr>
              <a:t>to </a:t>
            </a:r>
            <a:r>
              <a:rPr sz="1100" spc="-30" dirty="0">
                <a:solidFill>
                  <a:srgbClr val="231F20"/>
                </a:solidFill>
                <a:latin typeface="Palatino Linotype"/>
                <a:cs typeface="Palatino Linotype"/>
              </a:rPr>
              <a:t>plan </a:t>
            </a:r>
            <a:r>
              <a:rPr sz="1100" spc="-40" dirty="0">
                <a:solidFill>
                  <a:srgbClr val="231F20"/>
                </a:solidFill>
                <a:latin typeface="Palatino Linotype"/>
                <a:cs typeface="Palatino Linotype"/>
              </a:rPr>
              <a:t>and </a:t>
            </a:r>
            <a:r>
              <a:rPr sz="1100" spc="-5" dirty="0">
                <a:solidFill>
                  <a:srgbClr val="231F20"/>
                </a:solidFill>
                <a:latin typeface="Palatino Linotype"/>
                <a:cs typeface="Palatino Linotype"/>
              </a:rPr>
              <a:t>be</a:t>
            </a:r>
            <a:r>
              <a:rPr sz="1100" spc="-65" dirty="0">
                <a:solidFill>
                  <a:srgbClr val="231F20"/>
                </a:solidFill>
                <a:latin typeface="Palatino Linotype"/>
                <a:cs typeface="Palatino Linotype"/>
              </a:rPr>
              <a:t> </a:t>
            </a:r>
            <a:r>
              <a:rPr sz="1100" spc="-30" dirty="0">
                <a:solidFill>
                  <a:srgbClr val="231F20"/>
                </a:solidFill>
                <a:latin typeface="Palatino Linotype"/>
                <a:cs typeface="Palatino Linotype"/>
              </a:rPr>
              <a:t>organized.</a:t>
            </a:r>
            <a:endParaRPr sz="1100" dirty="0">
              <a:latin typeface="Palatino Linotype"/>
              <a:cs typeface="Palatino Linotype"/>
            </a:endParaRPr>
          </a:p>
          <a:p>
            <a:pPr>
              <a:lnSpc>
                <a:spcPct val="100000"/>
              </a:lnSpc>
              <a:spcBef>
                <a:spcPts val="35"/>
              </a:spcBef>
            </a:pPr>
            <a:endParaRPr sz="1250" dirty="0">
              <a:latin typeface="Times New Roman"/>
              <a:cs typeface="Times New Roman"/>
            </a:endParaRPr>
          </a:p>
          <a:p>
            <a:pPr marL="915669" indent="-285750">
              <a:lnSpc>
                <a:spcPct val="100000"/>
              </a:lnSpc>
              <a:buChar char="•"/>
              <a:tabLst>
                <a:tab pos="915035" algn="l"/>
                <a:tab pos="916305" algn="l"/>
              </a:tabLst>
            </a:pPr>
            <a:r>
              <a:rPr sz="1100" spc="-15" dirty="0">
                <a:solidFill>
                  <a:srgbClr val="231F20"/>
                </a:solidFill>
                <a:latin typeface="Palatino Linotype"/>
                <a:cs typeface="Palatino Linotype"/>
              </a:rPr>
              <a:t>Determine </a:t>
            </a:r>
            <a:r>
              <a:rPr sz="1100" spc="-75" dirty="0">
                <a:solidFill>
                  <a:srgbClr val="231F20"/>
                </a:solidFill>
                <a:latin typeface="Palatino Linotype"/>
                <a:cs typeface="Palatino Linotype"/>
              </a:rPr>
              <a:t>how </a:t>
            </a:r>
            <a:r>
              <a:rPr sz="1100" spc="-40" dirty="0">
                <a:solidFill>
                  <a:srgbClr val="231F20"/>
                </a:solidFill>
                <a:latin typeface="Palatino Linotype"/>
                <a:cs typeface="Palatino Linotype"/>
              </a:rPr>
              <a:t>many </a:t>
            </a:r>
            <a:r>
              <a:rPr sz="1100" spc="-20" dirty="0">
                <a:solidFill>
                  <a:srgbClr val="231F20"/>
                </a:solidFill>
                <a:latin typeface="Palatino Linotype"/>
                <a:cs typeface="Palatino Linotype"/>
              </a:rPr>
              <a:t>volunteers </a:t>
            </a:r>
            <a:r>
              <a:rPr sz="1100" spc="-55" dirty="0">
                <a:solidFill>
                  <a:srgbClr val="231F20"/>
                </a:solidFill>
                <a:latin typeface="Palatino Linotype"/>
                <a:cs typeface="Palatino Linotype"/>
              </a:rPr>
              <a:t>you </a:t>
            </a:r>
            <a:r>
              <a:rPr sz="1100" spc="-50" dirty="0">
                <a:solidFill>
                  <a:srgbClr val="231F20"/>
                </a:solidFill>
                <a:latin typeface="Palatino Linotype"/>
                <a:cs typeface="Palatino Linotype"/>
              </a:rPr>
              <a:t>will </a:t>
            </a:r>
            <a:r>
              <a:rPr sz="1100" spc="-25" dirty="0">
                <a:solidFill>
                  <a:srgbClr val="231F20"/>
                </a:solidFill>
                <a:latin typeface="Palatino Linotype"/>
                <a:cs typeface="Palatino Linotype"/>
              </a:rPr>
              <a:t>need </a:t>
            </a:r>
            <a:r>
              <a:rPr sz="1100" spc="-40" dirty="0">
                <a:solidFill>
                  <a:srgbClr val="231F20"/>
                </a:solidFill>
                <a:latin typeface="Palatino Linotype"/>
                <a:cs typeface="Palatino Linotype"/>
              </a:rPr>
              <a:t>and </a:t>
            </a:r>
            <a:r>
              <a:rPr sz="1100" spc="-75" dirty="0">
                <a:solidFill>
                  <a:srgbClr val="231F20"/>
                </a:solidFill>
                <a:latin typeface="Palatino Linotype"/>
                <a:cs typeface="Palatino Linotype"/>
              </a:rPr>
              <a:t>who </a:t>
            </a:r>
            <a:r>
              <a:rPr sz="1100" spc="-25" dirty="0">
                <a:solidFill>
                  <a:srgbClr val="231F20"/>
                </a:solidFill>
                <a:latin typeface="Palatino Linotype"/>
                <a:cs typeface="Palatino Linotype"/>
              </a:rPr>
              <a:t>they </a:t>
            </a:r>
            <a:r>
              <a:rPr sz="1100" spc="-50" dirty="0">
                <a:solidFill>
                  <a:srgbClr val="231F20"/>
                </a:solidFill>
                <a:latin typeface="Palatino Linotype"/>
                <a:cs typeface="Palatino Linotype"/>
              </a:rPr>
              <a:t>will </a:t>
            </a:r>
            <a:r>
              <a:rPr sz="1100" spc="-25" dirty="0">
                <a:solidFill>
                  <a:srgbClr val="231F20"/>
                </a:solidFill>
                <a:latin typeface="Palatino Linotype"/>
                <a:cs typeface="Palatino Linotype"/>
              </a:rPr>
              <a:t>be. </a:t>
            </a:r>
            <a:r>
              <a:rPr sz="1100" spc="-5" dirty="0">
                <a:solidFill>
                  <a:srgbClr val="231F20"/>
                </a:solidFill>
                <a:latin typeface="Palatino Linotype"/>
                <a:cs typeface="Palatino Linotype"/>
              </a:rPr>
              <a:t>THIS </a:t>
            </a:r>
            <a:r>
              <a:rPr sz="1100" spc="15" dirty="0">
                <a:solidFill>
                  <a:srgbClr val="231F20"/>
                </a:solidFill>
                <a:latin typeface="Palatino Linotype"/>
                <a:cs typeface="Palatino Linotype"/>
              </a:rPr>
              <a:t>IS</a:t>
            </a:r>
            <a:r>
              <a:rPr sz="1100" spc="160" dirty="0">
                <a:solidFill>
                  <a:srgbClr val="231F20"/>
                </a:solidFill>
                <a:latin typeface="Palatino Linotype"/>
                <a:cs typeface="Palatino Linotype"/>
              </a:rPr>
              <a:t> </a:t>
            </a:r>
            <a:r>
              <a:rPr sz="1100" spc="-40" dirty="0">
                <a:solidFill>
                  <a:srgbClr val="231F20"/>
                </a:solidFill>
                <a:latin typeface="Palatino Linotype"/>
                <a:cs typeface="Palatino Linotype"/>
              </a:rPr>
              <a:t>IMPORTANT!</a:t>
            </a:r>
            <a:endParaRPr sz="1100" dirty="0">
              <a:latin typeface="Palatino Linotype"/>
              <a:cs typeface="Palatino Linotype"/>
            </a:endParaRPr>
          </a:p>
          <a:p>
            <a:pPr marL="915669" marR="69850" indent="-285750">
              <a:lnSpc>
                <a:spcPct val="106100"/>
              </a:lnSpc>
              <a:buChar char="•"/>
              <a:tabLst>
                <a:tab pos="915035" algn="l"/>
                <a:tab pos="916305" algn="l"/>
              </a:tabLst>
            </a:pPr>
            <a:r>
              <a:rPr sz="1100" spc="-15" dirty="0">
                <a:solidFill>
                  <a:srgbClr val="231F20"/>
                </a:solidFill>
                <a:latin typeface="Palatino Linotype"/>
                <a:cs typeface="Palatino Linotype"/>
              </a:rPr>
              <a:t>Create </a:t>
            </a:r>
            <a:r>
              <a:rPr sz="1100" spc="-10" dirty="0">
                <a:solidFill>
                  <a:srgbClr val="231F20"/>
                </a:solidFill>
                <a:latin typeface="Palatino Linotype"/>
                <a:cs typeface="Palatino Linotype"/>
              </a:rPr>
              <a:t>a </a:t>
            </a:r>
            <a:r>
              <a:rPr sz="1100" spc="-15" dirty="0">
                <a:solidFill>
                  <a:srgbClr val="231F20"/>
                </a:solidFill>
                <a:latin typeface="Palatino Linotype"/>
                <a:cs typeface="Palatino Linotype"/>
              </a:rPr>
              <a:t>Timeline: </a:t>
            </a:r>
            <a:r>
              <a:rPr sz="1100" spc="-80" dirty="0">
                <a:solidFill>
                  <a:srgbClr val="231F20"/>
                </a:solidFill>
                <a:latin typeface="Palatino Linotype"/>
                <a:cs typeface="Palatino Linotype"/>
              </a:rPr>
              <a:t>A </a:t>
            </a:r>
            <a:r>
              <a:rPr sz="1100" spc="-15" dirty="0">
                <a:solidFill>
                  <a:srgbClr val="231F20"/>
                </a:solidFill>
                <a:latin typeface="Palatino Linotype"/>
                <a:cs typeface="Palatino Linotype"/>
              </a:rPr>
              <a:t>timeline </a:t>
            </a:r>
            <a:r>
              <a:rPr sz="1100" spc="-50" dirty="0">
                <a:solidFill>
                  <a:srgbClr val="231F20"/>
                </a:solidFill>
                <a:latin typeface="Palatino Linotype"/>
                <a:cs typeface="Palatino Linotype"/>
              </a:rPr>
              <a:t>will </a:t>
            </a:r>
            <a:r>
              <a:rPr sz="1100" spc="-5" dirty="0">
                <a:solidFill>
                  <a:srgbClr val="231F20"/>
                </a:solidFill>
                <a:latin typeface="Palatino Linotype"/>
                <a:cs typeface="Palatino Linotype"/>
              </a:rPr>
              <a:t>be </a:t>
            </a:r>
            <a:r>
              <a:rPr sz="1100" spc="-15" dirty="0">
                <a:solidFill>
                  <a:srgbClr val="231F20"/>
                </a:solidFill>
                <a:latin typeface="Palatino Linotype"/>
                <a:cs typeface="Palatino Linotype"/>
              </a:rPr>
              <a:t>an </a:t>
            </a:r>
            <a:r>
              <a:rPr sz="1100" spc="-30" dirty="0">
                <a:solidFill>
                  <a:srgbClr val="231F20"/>
                </a:solidFill>
                <a:latin typeface="Palatino Linotype"/>
                <a:cs typeface="Palatino Linotype"/>
              </a:rPr>
              <a:t>invaluable </a:t>
            </a:r>
            <a:r>
              <a:rPr sz="1100" spc="-15" dirty="0">
                <a:solidFill>
                  <a:srgbClr val="231F20"/>
                </a:solidFill>
                <a:latin typeface="Palatino Linotype"/>
                <a:cs typeface="Palatino Linotype"/>
              </a:rPr>
              <a:t>tool </a:t>
            </a:r>
            <a:r>
              <a:rPr sz="1100" spc="-5" dirty="0">
                <a:solidFill>
                  <a:srgbClr val="231F20"/>
                </a:solidFill>
                <a:latin typeface="Palatino Linotype"/>
                <a:cs typeface="Palatino Linotype"/>
              </a:rPr>
              <a:t>as </a:t>
            </a:r>
            <a:r>
              <a:rPr sz="1100" spc="-55" dirty="0">
                <a:solidFill>
                  <a:srgbClr val="231F20"/>
                </a:solidFill>
                <a:latin typeface="Palatino Linotype"/>
                <a:cs typeface="Palatino Linotype"/>
              </a:rPr>
              <a:t>you </a:t>
            </a:r>
            <a:r>
              <a:rPr sz="1100" spc="-60" dirty="0">
                <a:solidFill>
                  <a:srgbClr val="231F20"/>
                </a:solidFill>
                <a:latin typeface="Palatino Linotype"/>
                <a:cs typeface="Palatino Linotype"/>
              </a:rPr>
              <a:t>work </a:t>
            </a:r>
            <a:r>
              <a:rPr sz="1100" spc="-25" dirty="0">
                <a:solidFill>
                  <a:srgbClr val="231F20"/>
                </a:solidFill>
                <a:latin typeface="Palatino Linotype"/>
                <a:cs typeface="Palatino Linotype"/>
              </a:rPr>
              <a:t>through </a:t>
            </a:r>
            <a:r>
              <a:rPr sz="1100" spc="-10" dirty="0">
                <a:solidFill>
                  <a:srgbClr val="231F20"/>
                </a:solidFill>
                <a:latin typeface="Palatino Linotype"/>
                <a:cs typeface="Palatino Linotype"/>
              </a:rPr>
              <a:t>the </a:t>
            </a:r>
            <a:r>
              <a:rPr sz="1100" spc="-20" dirty="0">
                <a:solidFill>
                  <a:srgbClr val="231F20"/>
                </a:solidFill>
                <a:latin typeface="Palatino Linotype"/>
                <a:cs typeface="Palatino Linotype"/>
              </a:rPr>
              <a:t>planning </a:t>
            </a:r>
            <a:r>
              <a:rPr sz="1100" spc="-15" dirty="0">
                <a:solidFill>
                  <a:srgbClr val="231F20"/>
                </a:solidFill>
                <a:latin typeface="Palatino Linotype"/>
                <a:cs typeface="Palatino Linotype"/>
              </a:rPr>
              <a:t>process.  </a:t>
            </a:r>
            <a:r>
              <a:rPr sz="1100" spc="5" dirty="0">
                <a:solidFill>
                  <a:srgbClr val="231F20"/>
                </a:solidFill>
                <a:latin typeface="Palatino Linotype"/>
                <a:cs typeface="Palatino Linotype"/>
              </a:rPr>
              <a:t>It </a:t>
            </a:r>
            <a:r>
              <a:rPr sz="1100" spc="-35" dirty="0">
                <a:solidFill>
                  <a:srgbClr val="231F20"/>
                </a:solidFill>
                <a:latin typeface="Palatino Linotype"/>
                <a:cs typeface="Palatino Linotype"/>
              </a:rPr>
              <a:t>should </a:t>
            </a:r>
            <a:r>
              <a:rPr sz="1100" spc="-20" dirty="0">
                <a:solidFill>
                  <a:srgbClr val="231F20"/>
                </a:solidFill>
                <a:latin typeface="Palatino Linotype"/>
                <a:cs typeface="Palatino Linotype"/>
              </a:rPr>
              <a:t>detail, </a:t>
            </a:r>
            <a:r>
              <a:rPr sz="1100" spc="-35" dirty="0">
                <a:solidFill>
                  <a:srgbClr val="231F20"/>
                </a:solidFill>
                <a:latin typeface="Palatino Linotype"/>
                <a:cs typeface="Palatino Linotype"/>
              </a:rPr>
              <a:t>from </a:t>
            </a:r>
            <a:r>
              <a:rPr sz="1100" dirty="0">
                <a:solidFill>
                  <a:srgbClr val="231F20"/>
                </a:solidFill>
                <a:latin typeface="Palatino Linotype"/>
                <a:cs typeface="Palatino Linotype"/>
              </a:rPr>
              <a:t>start </a:t>
            </a:r>
            <a:r>
              <a:rPr sz="1100" spc="-10" dirty="0">
                <a:solidFill>
                  <a:srgbClr val="231F20"/>
                </a:solidFill>
                <a:latin typeface="Palatino Linotype"/>
                <a:cs typeface="Palatino Linotype"/>
              </a:rPr>
              <a:t>to </a:t>
            </a:r>
            <a:r>
              <a:rPr sz="1100" spc="-25" dirty="0">
                <a:solidFill>
                  <a:srgbClr val="231F20"/>
                </a:solidFill>
                <a:latin typeface="Palatino Linotype"/>
                <a:cs typeface="Palatino Linotype"/>
              </a:rPr>
              <a:t>finish, </a:t>
            </a:r>
            <a:r>
              <a:rPr sz="1100" spc="-10" dirty="0">
                <a:solidFill>
                  <a:srgbClr val="231F20"/>
                </a:solidFill>
                <a:latin typeface="Palatino Linotype"/>
                <a:cs typeface="Palatino Linotype"/>
              </a:rPr>
              <a:t>the </a:t>
            </a:r>
            <a:r>
              <a:rPr sz="1100" spc="-5" dirty="0">
                <a:solidFill>
                  <a:srgbClr val="231F20"/>
                </a:solidFill>
                <a:latin typeface="Palatino Linotype"/>
                <a:cs typeface="Palatino Linotype"/>
              </a:rPr>
              <a:t>steps necessary </a:t>
            </a:r>
            <a:r>
              <a:rPr sz="1100" spc="-10" dirty="0">
                <a:solidFill>
                  <a:srgbClr val="231F20"/>
                </a:solidFill>
                <a:latin typeface="Palatino Linotype"/>
                <a:cs typeface="Palatino Linotype"/>
              </a:rPr>
              <a:t>to </a:t>
            </a:r>
            <a:r>
              <a:rPr sz="1100" spc="-15" dirty="0">
                <a:solidFill>
                  <a:srgbClr val="231F20"/>
                </a:solidFill>
                <a:latin typeface="Palatino Linotype"/>
                <a:cs typeface="Palatino Linotype"/>
              </a:rPr>
              <a:t>carry </a:t>
            </a:r>
            <a:r>
              <a:rPr sz="1100" spc="-30" dirty="0">
                <a:solidFill>
                  <a:srgbClr val="231F20"/>
                </a:solidFill>
                <a:latin typeface="Palatino Linotype"/>
                <a:cs typeface="Palatino Linotype"/>
              </a:rPr>
              <a:t>out </a:t>
            </a:r>
            <a:r>
              <a:rPr sz="1100" spc="-45" dirty="0">
                <a:solidFill>
                  <a:srgbClr val="231F20"/>
                </a:solidFill>
                <a:latin typeface="Palatino Linotype"/>
                <a:cs typeface="Palatino Linotype"/>
              </a:rPr>
              <a:t>your </a:t>
            </a:r>
            <a:r>
              <a:rPr sz="1100" spc="-25" dirty="0">
                <a:solidFill>
                  <a:srgbClr val="231F20"/>
                </a:solidFill>
                <a:latin typeface="Palatino Linotype"/>
                <a:cs typeface="Palatino Linotype"/>
              </a:rPr>
              <a:t>event. </a:t>
            </a:r>
            <a:r>
              <a:rPr sz="1100" spc="-55" dirty="0">
                <a:solidFill>
                  <a:srgbClr val="231F20"/>
                </a:solidFill>
                <a:latin typeface="Palatino Linotype"/>
                <a:cs typeface="Palatino Linotype"/>
              </a:rPr>
              <a:t>Your </a:t>
            </a:r>
            <a:r>
              <a:rPr sz="1100" spc="-15" dirty="0">
                <a:solidFill>
                  <a:srgbClr val="231F20"/>
                </a:solidFill>
                <a:latin typeface="Palatino Linotype"/>
                <a:cs typeface="Palatino Linotype"/>
              </a:rPr>
              <a:t>timeline  </a:t>
            </a:r>
            <a:r>
              <a:rPr sz="1100" spc="-35" dirty="0">
                <a:solidFill>
                  <a:srgbClr val="231F20"/>
                </a:solidFill>
                <a:latin typeface="Palatino Linotype"/>
                <a:cs typeface="Palatino Linotype"/>
              </a:rPr>
              <a:t>should </a:t>
            </a:r>
            <a:r>
              <a:rPr sz="1100" spc="-25" dirty="0">
                <a:solidFill>
                  <a:srgbClr val="231F20"/>
                </a:solidFill>
                <a:latin typeface="Palatino Linotype"/>
                <a:cs typeface="Palatino Linotype"/>
              </a:rPr>
              <a:t>include </a:t>
            </a:r>
            <a:r>
              <a:rPr sz="1100" spc="-10" dirty="0">
                <a:solidFill>
                  <a:srgbClr val="231F20"/>
                </a:solidFill>
                <a:latin typeface="Palatino Linotype"/>
                <a:cs typeface="Palatino Linotype"/>
              </a:rPr>
              <a:t>the </a:t>
            </a:r>
            <a:r>
              <a:rPr sz="1100" spc="-35" dirty="0">
                <a:solidFill>
                  <a:srgbClr val="231F20"/>
                </a:solidFill>
                <a:latin typeface="Palatino Linotype"/>
                <a:cs typeface="Palatino Linotype"/>
              </a:rPr>
              <a:t>following</a:t>
            </a:r>
            <a:r>
              <a:rPr sz="1100" spc="-75" dirty="0">
                <a:solidFill>
                  <a:srgbClr val="231F20"/>
                </a:solidFill>
                <a:latin typeface="Palatino Linotype"/>
                <a:cs typeface="Palatino Linotype"/>
              </a:rPr>
              <a:t> </a:t>
            </a:r>
            <a:r>
              <a:rPr sz="1100" spc="-15" dirty="0">
                <a:solidFill>
                  <a:srgbClr val="231F20"/>
                </a:solidFill>
                <a:latin typeface="Palatino Linotype"/>
                <a:cs typeface="Palatino Linotype"/>
              </a:rPr>
              <a:t>items:</a:t>
            </a:r>
            <a:endParaRPr sz="1100" dirty="0">
              <a:latin typeface="Palatino Linotype"/>
              <a:cs typeface="Palatino Linotype"/>
            </a:endParaRPr>
          </a:p>
          <a:p>
            <a:pPr>
              <a:lnSpc>
                <a:spcPct val="100000"/>
              </a:lnSpc>
              <a:spcBef>
                <a:spcPts val="45"/>
              </a:spcBef>
            </a:pPr>
            <a:endParaRPr sz="1250" dirty="0">
              <a:latin typeface="Times New Roman"/>
              <a:cs typeface="Times New Roman"/>
            </a:endParaRPr>
          </a:p>
          <a:p>
            <a:pPr marL="915669">
              <a:lnSpc>
                <a:spcPct val="100000"/>
              </a:lnSpc>
            </a:pPr>
            <a:r>
              <a:rPr sz="1100" b="1" spc="-20" dirty="0">
                <a:solidFill>
                  <a:srgbClr val="231F20"/>
                </a:solidFill>
                <a:latin typeface="Palatino Linotype"/>
                <a:cs typeface="Palatino Linotype"/>
              </a:rPr>
              <a:t>Category</a:t>
            </a:r>
            <a:r>
              <a:rPr sz="1100" spc="-20" dirty="0">
                <a:solidFill>
                  <a:srgbClr val="231F20"/>
                </a:solidFill>
                <a:latin typeface="Palatino Linotype"/>
                <a:cs typeface="Palatino Linotype"/>
              </a:rPr>
              <a:t>:  </a:t>
            </a:r>
            <a:r>
              <a:rPr sz="1100" spc="-15" dirty="0">
                <a:solidFill>
                  <a:srgbClr val="231F20"/>
                </a:solidFill>
                <a:latin typeface="Palatino Linotype"/>
                <a:cs typeface="Palatino Linotype"/>
              </a:rPr>
              <a:t>What </a:t>
            </a:r>
            <a:r>
              <a:rPr sz="1100" spc="-10" dirty="0">
                <a:solidFill>
                  <a:srgbClr val="231F20"/>
                </a:solidFill>
                <a:latin typeface="Palatino Linotype"/>
                <a:cs typeface="Palatino Linotype"/>
              </a:rPr>
              <a:t>category </a:t>
            </a:r>
            <a:r>
              <a:rPr sz="1100" spc="-20" dirty="0">
                <a:solidFill>
                  <a:srgbClr val="231F20"/>
                </a:solidFill>
                <a:latin typeface="Palatino Linotype"/>
                <a:cs typeface="Palatino Linotype"/>
              </a:rPr>
              <a:t>does </a:t>
            </a:r>
            <a:r>
              <a:rPr sz="1100" spc="-10" dirty="0">
                <a:solidFill>
                  <a:srgbClr val="231F20"/>
                </a:solidFill>
                <a:latin typeface="Palatino Linotype"/>
                <a:cs typeface="Palatino Linotype"/>
              </a:rPr>
              <a:t>the </a:t>
            </a:r>
            <a:r>
              <a:rPr sz="1100" spc="-15" dirty="0">
                <a:solidFill>
                  <a:srgbClr val="231F20"/>
                </a:solidFill>
                <a:latin typeface="Palatino Linotype"/>
                <a:cs typeface="Palatino Linotype"/>
              </a:rPr>
              <a:t>task </a:t>
            </a:r>
            <a:r>
              <a:rPr sz="1100" spc="-20" dirty="0">
                <a:solidFill>
                  <a:srgbClr val="231F20"/>
                </a:solidFill>
                <a:latin typeface="Palatino Linotype"/>
                <a:cs typeface="Palatino Linotype"/>
              </a:rPr>
              <a:t>fall </a:t>
            </a:r>
            <a:r>
              <a:rPr sz="1100" spc="-35" dirty="0">
                <a:solidFill>
                  <a:srgbClr val="231F20"/>
                </a:solidFill>
                <a:latin typeface="Palatino Linotype"/>
                <a:cs typeface="Palatino Linotype"/>
              </a:rPr>
              <a:t>under </a:t>
            </a:r>
            <a:r>
              <a:rPr sz="1100" spc="-25" dirty="0">
                <a:solidFill>
                  <a:srgbClr val="231F20"/>
                </a:solidFill>
                <a:latin typeface="Palatino Linotype"/>
                <a:cs typeface="Palatino Linotype"/>
              </a:rPr>
              <a:t>(venue, </a:t>
            </a:r>
            <a:r>
              <a:rPr sz="1100" spc="-40" dirty="0">
                <a:solidFill>
                  <a:srgbClr val="231F20"/>
                </a:solidFill>
                <a:latin typeface="Palatino Linotype"/>
                <a:cs typeface="Palatino Linotype"/>
              </a:rPr>
              <a:t>food,</a:t>
            </a:r>
            <a:r>
              <a:rPr sz="1100" spc="-55" dirty="0">
                <a:solidFill>
                  <a:srgbClr val="231F20"/>
                </a:solidFill>
                <a:latin typeface="Palatino Linotype"/>
                <a:cs typeface="Palatino Linotype"/>
              </a:rPr>
              <a:t> </a:t>
            </a:r>
            <a:r>
              <a:rPr sz="1100" dirty="0">
                <a:solidFill>
                  <a:srgbClr val="231F20"/>
                </a:solidFill>
                <a:latin typeface="Palatino Linotype"/>
                <a:cs typeface="Palatino Linotype"/>
              </a:rPr>
              <a:t>etc.)?</a:t>
            </a:r>
            <a:endParaRPr sz="1100" dirty="0">
              <a:latin typeface="Palatino Linotype"/>
              <a:cs typeface="Palatino Linotype"/>
            </a:endParaRPr>
          </a:p>
          <a:p>
            <a:pPr marL="915669">
              <a:lnSpc>
                <a:spcPct val="100000"/>
              </a:lnSpc>
              <a:spcBef>
                <a:spcPts val="75"/>
              </a:spcBef>
            </a:pPr>
            <a:r>
              <a:rPr sz="1100" b="1" spc="-50" dirty="0">
                <a:solidFill>
                  <a:srgbClr val="231F20"/>
                </a:solidFill>
                <a:latin typeface="Palatino Linotype"/>
                <a:cs typeface="Palatino Linotype"/>
              </a:rPr>
              <a:t>Task</a:t>
            </a:r>
            <a:r>
              <a:rPr sz="1100" spc="-50" dirty="0">
                <a:solidFill>
                  <a:srgbClr val="231F20"/>
                </a:solidFill>
                <a:latin typeface="Palatino Linotype"/>
                <a:cs typeface="Palatino Linotype"/>
              </a:rPr>
              <a:t>:  </a:t>
            </a:r>
            <a:r>
              <a:rPr sz="1100" spc="-15" dirty="0">
                <a:solidFill>
                  <a:srgbClr val="231F20"/>
                </a:solidFill>
                <a:latin typeface="Palatino Linotype"/>
                <a:cs typeface="Palatino Linotype"/>
              </a:rPr>
              <a:t>What </a:t>
            </a:r>
            <a:r>
              <a:rPr sz="1100" spc="-20" dirty="0">
                <a:solidFill>
                  <a:srgbClr val="231F20"/>
                </a:solidFill>
                <a:latin typeface="Palatino Linotype"/>
                <a:cs typeface="Palatino Linotype"/>
              </a:rPr>
              <a:t>needs </a:t>
            </a:r>
            <a:r>
              <a:rPr sz="1100" spc="-10" dirty="0">
                <a:solidFill>
                  <a:srgbClr val="231F20"/>
                </a:solidFill>
                <a:latin typeface="Palatino Linotype"/>
                <a:cs typeface="Palatino Linotype"/>
              </a:rPr>
              <a:t>to </a:t>
            </a:r>
            <a:r>
              <a:rPr sz="1100" spc="-5" dirty="0">
                <a:solidFill>
                  <a:srgbClr val="231F20"/>
                </a:solidFill>
                <a:latin typeface="Palatino Linotype"/>
                <a:cs typeface="Palatino Linotype"/>
              </a:rPr>
              <a:t>be </a:t>
            </a:r>
            <a:r>
              <a:rPr sz="1100" spc="-20" dirty="0">
                <a:solidFill>
                  <a:srgbClr val="231F20"/>
                </a:solidFill>
                <a:latin typeface="Palatino Linotype"/>
                <a:cs typeface="Palatino Linotype"/>
              </a:rPr>
              <a:t>accomplished </a:t>
            </a:r>
            <a:r>
              <a:rPr sz="1100" spc="-5" dirty="0">
                <a:solidFill>
                  <a:srgbClr val="231F20"/>
                </a:solidFill>
                <a:latin typeface="Palatino Linotype"/>
                <a:cs typeface="Palatino Linotype"/>
              </a:rPr>
              <a:t>(soliciting </a:t>
            </a:r>
            <a:r>
              <a:rPr sz="1100" spc="10" dirty="0">
                <a:solidFill>
                  <a:srgbClr val="231F20"/>
                </a:solidFill>
                <a:latin typeface="Palatino Linotype"/>
                <a:cs typeface="Palatino Linotype"/>
              </a:rPr>
              <a:t>ra</a:t>
            </a:r>
            <a:r>
              <a:rPr sz="1100" spc="10" dirty="0">
                <a:solidFill>
                  <a:srgbClr val="231F20"/>
                </a:solidFill>
                <a:latin typeface="Arial Unicode MS"/>
                <a:cs typeface="Arial Unicode MS"/>
              </a:rPr>
              <a:t>ffl</a:t>
            </a:r>
            <a:r>
              <a:rPr sz="1100" spc="10" dirty="0">
                <a:solidFill>
                  <a:srgbClr val="231F20"/>
                </a:solidFill>
                <a:latin typeface="Palatino Linotype"/>
                <a:cs typeface="Palatino Linotype"/>
              </a:rPr>
              <a:t>e </a:t>
            </a:r>
            <a:r>
              <a:rPr sz="1100" spc="-20" dirty="0">
                <a:solidFill>
                  <a:srgbClr val="231F20"/>
                </a:solidFill>
                <a:latin typeface="Palatino Linotype"/>
                <a:cs typeface="Palatino Linotype"/>
              </a:rPr>
              <a:t>items,</a:t>
            </a:r>
            <a:r>
              <a:rPr sz="1100" spc="-85" dirty="0">
                <a:solidFill>
                  <a:srgbClr val="231F20"/>
                </a:solidFill>
                <a:latin typeface="Palatino Linotype"/>
                <a:cs typeface="Palatino Linotype"/>
              </a:rPr>
              <a:t> </a:t>
            </a:r>
            <a:r>
              <a:rPr sz="1100" dirty="0">
                <a:solidFill>
                  <a:srgbClr val="231F20"/>
                </a:solidFill>
                <a:latin typeface="Palatino Linotype"/>
                <a:cs typeface="Palatino Linotype"/>
              </a:rPr>
              <a:t>etc.)?</a:t>
            </a:r>
            <a:endParaRPr sz="1100" dirty="0">
              <a:latin typeface="Palatino Linotype"/>
              <a:cs typeface="Palatino Linotype"/>
            </a:endParaRPr>
          </a:p>
          <a:p>
            <a:pPr>
              <a:lnSpc>
                <a:spcPct val="100000"/>
              </a:lnSpc>
            </a:pPr>
            <a:endParaRPr sz="1500" dirty="0">
              <a:latin typeface="Times New Roman"/>
              <a:cs typeface="Times New Roman"/>
            </a:endParaRPr>
          </a:p>
          <a:p>
            <a:pPr marL="12700">
              <a:lnSpc>
                <a:spcPct val="100000"/>
              </a:lnSpc>
              <a:spcBef>
                <a:spcPts val="1270"/>
              </a:spcBef>
            </a:pPr>
            <a:r>
              <a:rPr sz="900" spc="10" dirty="0">
                <a:solidFill>
                  <a:srgbClr val="231F20"/>
                </a:solidFill>
                <a:latin typeface="Palatino Linotype"/>
                <a:cs typeface="Palatino Linotype"/>
              </a:rPr>
              <a:t>4  </a:t>
            </a:r>
            <a:r>
              <a:rPr sz="800" i="1" spc="5" dirty="0">
                <a:solidFill>
                  <a:srgbClr val="231F20"/>
                </a:solidFill>
                <a:latin typeface="Arial"/>
                <a:cs typeface="Arial"/>
              </a:rPr>
              <a:t>|  </a:t>
            </a:r>
            <a:r>
              <a:rPr sz="800" i="1" spc="-20" dirty="0">
                <a:solidFill>
                  <a:srgbClr val="231F20"/>
                </a:solidFill>
                <a:latin typeface="Arial"/>
                <a:cs typeface="Arial"/>
              </a:rPr>
              <a:t>How-To </a:t>
            </a:r>
            <a:r>
              <a:rPr sz="800" i="1" dirty="0">
                <a:solidFill>
                  <a:srgbClr val="231F20"/>
                </a:solidFill>
                <a:latin typeface="Arial"/>
                <a:cs typeface="Arial"/>
              </a:rPr>
              <a:t>Guide </a:t>
            </a:r>
            <a:r>
              <a:rPr sz="800" i="1" spc="15" dirty="0">
                <a:solidFill>
                  <a:srgbClr val="231F20"/>
                </a:solidFill>
                <a:latin typeface="Arial"/>
                <a:cs typeface="Arial"/>
              </a:rPr>
              <a:t>for </a:t>
            </a:r>
            <a:r>
              <a:rPr sz="800" i="1" dirty="0">
                <a:solidFill>
                  <a:srgbClr val="231F20"/>
                </a:solidFill>
                <a:latin typeface="Arial"/>
                <a:cs typeface="Arial"/>
              </a:rPr>
              <a:t>Special</a:t>
            </a:r>
            <a:r>
              <a:rPr sz="800" i="1" spc="200" dirty="0">
                <a:solidFill>
                  <a:srgbClr val="231F20"/>
                </a:solidFill>
                <a:latin typeface="Arial"/>
                <a:cs typeface="Arial"/>
              </a:rPr>
              <a:t> </a:t>
            </a:r>
            <a:r>
              <a:rPr sz="800" i="1" spc="-15" dirty="0">
                <a:solidFill>
                  <a:srgbClr val="231F20"/>
                </a:solidFill>
                <a:latin typeface="Arial"/>
                <a:cs typeface="Arial"/>
              </a:rPr>
              <a:t>Events</a:t>
            </a:r>
            <a:endParaRPr sz="800" dirty="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803834" y="9715500"/>
            <a:ext cx="1753235" cy="159385"/>
          </a:xfrm>
          <a:prstGeom prst="rect">
            <a:avLst/>
          </a:prstGeom>
        </p:spPr>
        <p:txBody>
          <a:bodyPr vert="horz" wrap="square" lIns="0" tIns="0" rIns="0" bIns="0" rtlCol="0">
            <a:spAutoFit/>
          </a:bodyPr>
          <a:lstStyle/>
          <a:p>
            <a:pPr marL="12700">
              <a:lnSpc>
                <a:spcPct val="100000"/>
              </a:lnSpc>
            </a:pPr>
            <a:r>
              <a:rPr sz="800" i="1" spc="-20" dirty="0">
                <a:solidFill>
                  <a:srgbClr val="231F20"/>
                </a:solidFill>
                <a:latin typeface="Arial"/>
                <a:cs typeface="Arial"/>
              </a:rPr>
              <a:t>How-To </a:t>
            </a:r>
            <a:r>
              <a:rPr sz="800" i="1" dirty="0">
                <a:solidFill>
                  <a:srgbClr val="231F20"/>
                </a:solidFill>
                <a:latin typeface="Arial"/>
                <a:cs typeface="Arial"/>
              </a:rPr>
              <a:t>Guide </a:t>
            </a:r>
            <a:r>
              <a:rPr sz="800" i="1" spc="15" dirty="0">
                <a:solidFill>
                  <a:srgbClr val="231F20"/>
                </a:solidFill>
                <a:latin typeface="Arial"/>
                <a:cs typeface="Arial"/>
              </a:rPr>
              <a:t>for </a:t>
            </a:r>
            <a:r>
              <a:rPr sz="800" i="1" dirty="0">
                <a:solidFill>
                  <a:srgbClr val="231F20"/>
                </a:solidFill>
                <a:latin typeface="Arial"/>
                <a:cs typeface="Arial"/>
              </a:rPr>
              <a:t>Special </a:t>
            </a:r>
            <a:r>
              <a:rPr sz="800" i="1" spc="-20" dirty="0">
                <a:solidFill>
                  <a:srgbClr val="231F20"/>
                </a:solidFill>
                <a:latin typeface="Arial"/>
                <a:cs typeface="Arial"/>
              </a:rPr>
              <a:t>Events   </a:t>
            </a:r>
            <a:r>
              <a:rPr sz="800" i="1" spc="5" dirty="0">
                <a:solidFill>
                  <a:srgbClr val="231F20"/>
                </a:solidFill>
                <a:latin typeface="Arial"/>
                <a:cs typeface="Arial"/>
              </a:rPr>
              <a:t>| </a:t>
            </a:r>
            <a:r>
              <a:rPr sz="800" i="1" spc="15" dirty="0">
                <a:solidFill>
                  <a:srgbClr val="231F20"/>
                </a:solidFill>
                <a:latin typeface="Arial"/>
                <a:cs typeface="Arial"/>
              </a:rPr>
              <a:t> </a:t>
            </a:r>
            <a:r>
              <a:rPr sz="900" spc="-15" dirty="0">
                <a:solidFill>
                  <a:srgbClr val="231F20"/>
                </a:solidFill>
                <a:latin typeface="Palatino Linotype"/>
                <a:cs typeface="Palatino Linotype"/>
              </a:rPr>
              <a:t>5</a:t>
            </a:r>
            <a:endParaRPr sz="900">
              <a:latin typeface="Palatino Linotype"/>
              <a:cs typeface="Palatino Linotype"/>
            </a:endParaRPr>
          </a:p>
        </p:txBody>
      </p:sp>
      <p:sp>
        <p:nvSpPr>
          <p:cNvPr id="4" name="object 4"/>
          <p:cNvSpPr txBox="1"/>
          <p:nvPr/>
        </p:nvSpPr>
        <p:spPr>
          <a:xfrm>
            <a:off x="673100" y="886459"/>
            <a:ext cx="6403975" cy="8540158"/>
          </a:xfrm>
          <a:prstGeom prst="rect">
            <a:avLst/>
          </a:prstGeom>
        </p:spPr>
        <p:txBody>
          <a:bodyPr vert="horz" wrap="square" lIns="0" tIns="0" rIns="0" bIns="0" rtlCol="0">
            <a:spAutoFit/>
          </a:bodyPr>
          <a:lstStyle/>
          <a:p>
            <a:pPr marL="469900" algn="just">
              <a:lnSpc>
                <a:spcPct val="100000"/>
              </a:lnSpc>
            </a:pPr>
            <a:r>
              <a:rPr sz="1100" b="1" spc="-50" dirty="0">
                <a:solidFill>
                  <a:srgbClr val="231F20"/>
                </a:solidFill>
                <a:latin typeface="Palatino Linotype"/>
                <a:cs typeface="Palatino Linotype"/>
              </a:rPr>
              <a:t>Deadline</a:t>
            </a:r>
            <a:r>
              <a:rPr sz="1100" spc="-50" dirty="0">
                <a:solidFill>
                  <a:srgbClr val="231F20"/>
                </a:solidFill>
                <a:latin typeface="Palatino Linotype"/>
                <a:cs typeface="Palatino Linotype"/>
              </a:rPr>
              <a:t>:  </a:t>
            </a:r>
            <a:r>
              <a:rPr sz="1100" spc="-20" dirty="0">
                <a:solidFill>
                  <a:srgbClr val="231F20"/>
                </a:solidFill>
                <a:latin typeface="Palatino Linotype"/>
                <a:cs typeface="Palatino Linotype"/>
              </a:rPr>
              <a:t>When does </a:t>
            </a:r>
            <a:r>
              <a:rPr sz="1100" spc="-10" dirty="0">
                <a:solidFill>
                  <a:srgbClr val="231F20"/>
                </a:solidFill>
                <a:latin typeface="Palatino Linotype"/>
                <a:cs typeface="Palatino Linotype"/>
              </a:rPr>
              <a:t>the </a:t>
            </a:r>
            <a:r>
              <a:rPr sz="1100" spc="-15" dirty="0">
                <a:solidFill>
                  <a:srgbClr val="231F20"/>
                </a:solidFill>
                <a:latin typeface="Palatino Linotype"/>
                <a:cs typeface="Palatino Linotype"/>
              </a:rPr>
              <a:t>task </a:t>
            </a:r>
            <a:r>
              <a:rPr sz="1100" spc="-25" dirty="0">
                <a:solidFill>
                  <a:srgbClr val="231F20"/>
                </a:solidFill>
                <a:latin typeface="Palatino Linotype"/>
                <a:cs typeface="Palatino Linotype"/>
              </a:rPr>
              <a:t>need </a:t>
            </a:r>
            <a:r>
              <a:rPr sz="1100" spc="-10" dirty="0">
                <a:solidFill>
                  <a:srgbClr val="231F20"/>
                </a:solidFill>
                <a:latin typeface="Palatino Linotype"/>
                <a:cs typeface="Palatino Linotype"/>
              </a:rPr>
              <a:t>to </a:t>
            </a:r>
            <a:r>
              <a:rPr sz="1100" spc="-5" dirty="0">
                <a:solidFill>
                  <a:srgbClr val="231F20"/>
                </a:solidFill>
                <a:latin typeface="Palatino Linotype"/>
                <a:cs typeface="Palatino Linotype"/>
              </a:rPr>
              <a:t>be</a:t>
            </a:r>
            <a:r>
              <a:rPr sz="1100" spc="-35" dirty="0">
                <a:solidFill>
                  <a:srgbClr val="231F20"/>
                </a:solidFill>
                <a:latin typeface="Palatino Linotype"/>
                <a:cs typeface="Palatino Linotype"/>
              </a:rPr>
              <a:t> </a:t>
            </a:r>
            <a:r>
              <a:rPr sz="1100" spc="-20" dirty="0">
                <a:solidFill>
                  <a:srgbClr val="231F20"/>
                </a:solidFill>
                <a:latin typeface="Palatino Linotype"/>
                <a:cs typeface="Palatino Linotype"/>
              </a:rPr>
              <a:t>completed?</a:t>
            </a:r>
            <a:endParaRPr sz="1100" dirty="0">
              <a:latin typeface="Palatino Linotype"/>
              <a:cs typeface="Palatino Linotype"/>
            </a:endParaRPr>
          </a:p>
          <a:p>
            <a:pPr marL="469900" algn="just">
              <a:lnSpc>
                <a:spcPct val="100000"/>
              </a:lnSpc>
              <a:spcBef>
                <a:spcPts val="80"/>
              </a:spcBef>
            </a:pPr>
            <a:r>
              <a:rPr sz="1100" b="1" spc="-40" dirty="0">
                <a:solidFill>
                  <a:srgbClr val="231F20"/>
                </a:solidFill>
                <a:latin typeface="Palatino Linotype"/>
                <a:cs typeface="Palatino Linotype"/>
              </a:rPr>
              <a:t>Responsibility</a:t>
            </a:r>
            <a:r>
              <a:rPr sz="1100" spc="-40" dirty="0">
                <a:solidFill>
                  <a:srgbClr val="231F20"/>
                </a:solidFill>
                <a:latin typeface="Palatino Linotype"/>
                <a:cs typeface="Palatino Linotype"/>
              </a:rPr>
              <a:t>:  </a:t>
            </a:r>
            <a:r>
              <a:rPr sz="1100" spc="-25" dirty="0">
                <a:solidFill>
                  <a:srgbClr val="231F20"/>
                </a:solidFill>
                <a:latin typeface="Palatino Linotype"/>
                <a:cs typeface="Palatino Linotype"/>
              </a:rPr>
              <a:t>Who </a:t>
            </a:r>
            <a:r>
              <a:rPr sz="1100" dirty="0">
                <a:solidFill>
                  <a:srgbClr val="231F20"/>
                </a:solidFill>
                <a:latin typeface="Palatino Linotype"/>
                <a:cs typeface="Palatino Linotype"/>
              </a:rPr>
              <a:t>is </a:t>
            </a:r>
            <a:r>
              <a:rPr sz="1100" spc="-15" dirty="0">
                <a:solidFill>
                  <a:srgbClr val="231F20"/>
                </a:solidFill>
                <a:latin typeface="Palatino Linotype"/>
                <a:cs typeface="Palatino Linotype"/>
              </a:rPr>
              <a:t>in </a:t>
            </a:r>
            <a:r>
              <a:rPr sz="1100" spc="-10" dirty="0">
                <a:solidFill>
                  <a:srgbClr val="231F20"/>
                </a:solidFill>
                <a:latin typeface="Palatino Linotype"/>
                <a:cs typeface="Palatino Linotype"/>
              </a:rPr>
              <a:t>charge </a:t>
            </a:r>
            <a:r>
              <a:rPr sz="1100" spc="-20" dirty="0">
                <a:solidFill>
                  <a:srgbClr val="231F20"/>
                </a:solidFill>
                <a:latin typeface="Palatino Linotype"/>
                <a:cs typeface="Palatino Linotype"/>
              </a:rPr>
              <a:t>of </a:t>
            </a:r>
            <a:r>
              <a:rPr sz="1100" spc="-5" dirty="0">
                <a:solidFill>
                  <a:srgbClr val="231F20"/>
                </a:solidFill>
                <a:latin typeface="Palatino Linotype"/>
                <a:cs typeface="Palatino Linotype"/>
              </a:rPr>
              <a:t>this</a:t>
            </a:r>
            <a:r>
              <a:rPr sz="1100" spc="-140" dirty="0">
                <a:solidFill>
                  <a:srgbClr val="231F20"/>
                </a:solidFill>
                <a:latin typeface="Palatino Linotype"/>
                <a:cs typeface="Palatino Linotype"/>
              </a:rPr>
              <a:t> </a:t>
            </a:r>
            <a:r>
              <a:rPr sz="1100" spc="-10" dirty="0">
                <a:solidFill>
                  <a:srgbClr val="231F20"/>
                </a:solidFill>
                <a:latin typeface="Palatino Linotype"/>
                <a:cs typeface="Palatino Linotype"/>
              </a:rPr>
              <a:t>task?</a:t>
            </a:r>
            <a:endParaRPr sz="1100" dirty="0">
              <a:latin typeface="Palatino Linotype"/>
              <a:cs typeface="Palatino Linotype"/>
            </a:endParaRPr>
          </a:p>
          <a:p>
            <a:pPr marL="469265" marR="56515">
              <a:lnSpc>
                <a:spcPct val="106100"/>
              </a:lnSpc>
            </a:pPr>
            <a:r>
              <a:rPr sz="1100" b="1" spc="-10" dirty="0">
                <a:solidFill>
                  <a:srgbClr val="231F20"/>
                </a:solidFill>
                <a:latin typeface="Palatino Linotype"/>
                <a:cs typeface="Palatino Linotype"/>
              </a:rPr>
              <a:t>Contacts</a:t>
            </a:r>
            <a:r>
              <a:rPr sz="1100" spc="-10" dirty="0">
                <a:solidFill>
                  <a:srgbClr val="231F20"/>
                </a:solidFill>
                <a:latin typeface="Palatino Linotype"/>
                <a:cs typeface="Palatino Linotype"/>
              </a:rPr>
              <a:t>: </a:t>
            </a:r>
            <a:r>
              <a:rPr sz="1100" spc="-25" dirty="0">
                <a:solidFill>
                  <a:srgbClr val="231F20"/>
                </a:solidFill>
                <a:latin typeface="Palatino Linotype"/>
                <a:cs typeface="Palatino Linotype"/>
              </a:rPr>
              <a:t>Who </a:t>
            </a:r>
            <a:r>
              <a:rPr sz="1100" spc="-5" dirty="0">
                <a:solidFill>
                  <a:srgbClr val="231F20"/>
                </a:solidFill>
                <a:latin typeface="Palatino Linotype"/>
                <a:cs typeface="Palatino Linotype"/>
              </a:rPr>
              <a:t>else </a:t>
            </a:r>
            <a:r>
              <a:rPr sz="1100" dirty="0">
                <a:solidFill>
                  <a:srgbClr val="231F20"/>
                </a:solidFill>
                <a:latin typeface="Palatino Linotype"/>
                <a:cs typeface="Palatino Linotype"/>
              </a:rPr>
              <a:t>is </a:t>
            </a:r>
            <a:r>
              <a:rPr sz="1100" spc="-40" dirty="0">
                <a:solidFill>
                  <a:srgbClr val="231F20"/>
                </a:solidFill>
                <a:latin typeface="Palatino Linotype"/>
                <a:cs typeface="Palatino Linotype"/>
              </a:rPr>
              <a:t>involved </a:t>
            </a:r>
            <a:r>
              <a:rPr sz="1100" spc="-45" dirty="0">
                <a:solidFill>
                  <a:srgbClr val="231F20"/>
                </a:solidFill>
                <a:latin typeface="Palatino Linotype"/>
                <a:cs typeface="Palatino Linotype"/>
              </a:rPr>
              <a:t>with </a:t>
            </a:r>
            <a:r>
              <a:rPr sz="1100" spc="-5" dirty="0">
                <a:solidFill>
                  <a:srgbClr val="231F20"/>
                </a:solidFill>
                <a:latin typeface="Palatino Linotype"/>
                <a:cs typeface="Palatino Linotype"/>
              </a:rPr>
              <a:t>this </a:t>
            </a:r>
            <a:r>
              <a:rPr sz="1100" spc="-10" dirty="0">
                <a:solidFill>
                  <a:srgbClr val="231F20"/>
                </a:solidFill>
                <a:latin typeface="Palatino Linotype"/>
                <a:cs typeface="Palatino Linotype"/>
              </a:rPr>
              <a:t>step? </a:t>
            </a:r>
            <a:r>
              <a:rPr sz="1100" spc="-35" dirty="0">
                <a:solidFill>
                  <a:srgbClr val="231F20"/>
                </a:solidFill>
                <a:latin typeface="Palatino Linotype"/>
                <a:cs typeface="Palatino Linotype"/>
              </a:rPr>
              <a:t>Names </a:t>
            </a:r>
            <a:r>
              <a:rPr sz="1100" spc="-40" dirty="0">
                <a:solidFill>
                  <a:srgbClr val="231F20"/>
                </a:solidFill>
                <a:latin typeface="Palatino Linotype"/>
                <a:cs typeface="Palatino Linotype"/>
              </a:rPr>
              <a:t>and </a:t>
            </a:r>
            <a:r>
              <a:rPr sz="1100" dirty="0">
                <a:solidFill>
                  <a:srgbClr val="231F20"/>
                </a:solidFill>
                <a:latin typeface="Palatino Linotype"/>
                <a:cs typeface="Palatino Linotype"/>
              </a:rPr>
              <a:t>contact </a:t>
            </a:r>
            <a:r>
              <a:rPr sz="1100" spc="-20" dirty="0">
                <a:solidFill>
                  <a:srgbClr val="231F20"/>
                </a:solidFill>
                <a:latin typeface="Palatino Linotype"/>
                <a:cs typeface="Palatino Linotype"/>
              </a:rPr>
              <a:t>information </a:t>
            </a:r>
            <a:r>
              <a:rPr sz="1100" spc="-25" dirty="0">
                <a:solidFill>
                  <a:srgbClr val="231F20"/>
                </a:solidFill>
                <a:latin typeface="Palatino Linotype"/>
                <a:cs typeface="Palatino Linotype"/>
              </a:rPr>
              <a:t>for </a:t>
            </a:r>
            <a:r>
              <a:rPr sz="1100" spc="-30" dirty="0">
                <a:solidFill>
                  <a:srgbClr val="231F20"/>
                </a:solidFill>
                <a:latin typeface="Palatino Linotype"/>
                <a:cs typeface="Palatino Linotype"/>
              </a:rPr>
              <a:t>vendors, </a:t>
            </a:r>
            <a:r>
              <a:rPr sz="1100" spc="-25" dirty="0">
                <a:solidFill>
                  <a:srgbClr val="231F20"/>
                </a:solidFill>
                <a:latin typeface="Palatino Linotype"/>
                <a:cs typeface="Palatino Linotype"/>
              </a:rPr>
              <a:t>donors  </a:t>
            </a:r>
            <a:r>
              <a:rPr sz="1100" spc="-40" dirty="0">
                <a:solidFill>
                  <a:srgbClr val="231F20"/>
                </a:solidFill>
                <a:latin typeface="Palatino Linotype"/>
                <a:cs typeface="Palatino Linotype"/>
              </a:rPr>
              <a:t>and </a:t>
            </a:r>
            <a:r>
              <a:rPr sz="1100" spc="-30" dirty="0">
                <a:solidFill>
                  <a:srgbClr val="231F20"/>
                </a:solidFill>
                <a:latin typeface="Palatino Linotype"/>
                <a:cs typeface="Palatino Linotype"/>
              </a:rPr>
              <a:t>anyone </a:t>
            </a:r>
            <a:r>
              <a:rPr sz="1100" spc="-5" dirty="0">
                <a:solidFill>
                  <a:srgbClr val="231F20"/>
                </a:solidFill>
                <a:latin typeface="Palatino Linotype"/>
                <a:cs typeface="Palatino Linotype"/>
              </a:rPr>
              <a:t>else </a:t>
            </a:r>
            <a:r>
              <a:rPr sz="1100" spc="-40" dirty="0">
                <a:solidFill>
                  <a:srgbClr val="231F20"/>
                </a:solidFill>
                <a:latin typeface="Palatino Linotype"/>
                <a:cs typeface="Palatino Linotype"/>
              </a:rPr>
              <a:t>involved </a:t>
            </a:r>
            <a:r>
              <a:rPr sz="1100" spc="-45" dirty="0">
                <a:solidFill>
                  <a:srgbClr val="231F20"/>
                </a:solidFill>
                <a:latin typeface="Palatino Linotype"/>
                <a:cs typeface="Palatino Linotype"/>
              </a:rPr>
              <a:t>with </a:t>
            </a:r>
            <a:r>
              <a:rPr sz="1100" spc="-10" dirty="0">
                <a:solidFill>
                  <a:srgbClr val="231F20"/>
                </a:solidFill>
                <a:latin typeface="Palatino Linotype"/>
                <a:cs typeface="Palatino Linotype"/>
              </a:rPr>
              <a:t>the </a:t>
            </a:r>
            <a:r>
              <a:rPr sz="1100" spc="-20" dirty="0">
                <a:solidFill>
                  <a:srgbClr val="231F20"/>
                </a:solidFill>
                <a:latin typeface="Palatino Linotype"/>
                <a:cs typeface="Palatino Linotype"/>
              </a:rPr>
              <a:t>event </a:t>
            </a:r>
            <a:r>
              <a:rPr sz="1100" spc="-35" dirty="0">
                <a:solidFill>
                  <a:srgbClr val="231F20"/>
                </a:solidFill>
                <a:latin typeface="Palatino Linotype"/>
                <a:cs typeface="Palatino Linotype"/>
              </a:rPr>
              <a:t>should </a:t>
            </a:r>
            <a:r>
              <a:rPr sz="1100" spc="-5" dirty="0">
                <a:solidFill>
                  <a:srgbClr val="231F20"/>
                </a:solidFill>
                <a:latin typeface="Palatino Linotype"/>
                <a:cs typeface="Palatino Linotype"/>
              </a:rPr>
              <a:t>be</a:t>
            </a:r>
            <a:r>
              <a:rPr sz="1100" spc="-15" dirty="0">
                <a:solidFill>
                  <a:srgbClr val="231F20"/>
                </a:solidFill>
                <a:latin typeface="Palatino Linotype"/>
                <a:cs typeface="Palatino Linotype"/>
              </a:rPr>
              <a:t> </a:t>
            </a:r>
            <a:r>
              <a:rPr sz="1100" spc="-30" dirty="0">
                <a:solidFill>
                  <a:srgbClr val="231F20"/>
                </a:solidFill>
                <a:latin typeface="Palatino Linotype"/>
                <a:cs typeface="Palatino Linotype"/>
              </a:rPr>
              <a:t>included.</a:t>
            </a:r>
            <a:endParaRPr sz="1100" dirty="0">
              <a:latin typeface="Palatino Linotype"/>
              <a:cs typeface="Palatino Linotype"/>
            </a:endParaRPr>
          </a:p>
          <a:p>
            <a:pPr marL="469900" algn="just">
              <a:lnSpc>
                <a:spcPct val="100000"/>
              </a:lnSpc>
              <a:spcBef>
                <a:spcPts val="80"/>
              </a:spcBef>
            </a:pPr>
            <a:r>
              <a:rPr sz="1100" b="1" spc="-30" dirty="0">
                <a:solidFill>
                  <a:srgbClr val="231F20"/>
                </a:solidFill>
                <a:latin typeface="Palatino Linotype"/>
                <a:cs typeface="Palatino Linotype"/>
              </a:rPr>
              <a:t>Notes</a:t>
            </a:r>
            <a:r>
              <a:rPr sz="1100" spc="-30" dirty="0">
                <a:solidFill>
                  <a:srgbClr val="231F20"/>
                </a:solidFill>
                <a:latin typeface="Palatino Linotype"/>
                <a:cs typeface="Palatino Linotype"/>
              </a:rPr>
              <a:t>:  </a:t>
            </a:r>
            <a:r>
              <a:rPr sz="1100" spc="-55" dirty="0">
                <a:solidFill>
                  <a:srgbClr val="231F20"/>
                </a:solidFill>
                <a:latin typeface="Palatino Linotype"/>
                <a:cs typeface="Palatino Linotype"/>
              </a:rPr>
              <a:t>Any </a:t>
            </a:r>
            <a:r>
              <a:rPr sz="1100" spc="-15" dirty="0">
                <a:solidFill>
                  <a:srgbClr val="231F20"/>
                </a:solidFill>
                <a:latin typeface="Palatino Linotype"/>
                <a:cs typeface="Palatino Linotype"/>
              </a:rPr>
              <a:t>other </a:t>
            </a:r>
            <a:r>
              <a:rPr sz="1100" spc="-20" dirty="0">
                <a:solidFill>
                  <a:srgbClr val="231F20"/>
                </a:solidFill>
                <a:latin typeface="Palatino Linotype"/>
                <a:cs typeface="Palatino Linotype"/>
              </a:rPr>
              <a:t>information </a:t>
            </a:r>
            <a:r>
              <a:rPr sz="1100" spc="-55" dirty="0">
                <a:solidFill>
                  <a:srgbClr val="231F20"/>
                </a:solidFill>
                <a:latin typeface="Palatino Linotype"/>
                <a:cs typeface="Palatino Linotype"/>
              </a:rPr>
              <a:t>you </a:t>
            </a:r>
            <a:r>
              <a:rPr sz="1100" spc="-10" dirty="0">
                <a:solidFill>
                  <a:srgbClr val="231F20"/>
                </a:solidFill>
                <a:latin typeface="Palatino Linotype"/>
                <a:cs typeface="Palatino Linotype"/>
              </a:rPr>
              <a:t>feel </a:t>
            </a:r>
            <a:r>
              <a:rPr sz="1100" dirty="0">
                <a:solidFill>
                  <a:srgbClr val="231F20"/>
                </a:solidFill>
                <a:latin typeface="Palatino Linotype"/>
                <a:cs typeface="Palatino Linotype"/>
              </a:rPr>
              <a:t>is</a:t>
            </a:r>
            <a:r>
              <a:rPr sz="1100" spc="-40" dirty="0">
                <a:solidFill>
                  <a:srgbClr val="231F20"/>
                </a:solidFill>
                <a:latin typeface="Palatino Linotype"/>
                <a:cs typeface="Palatino Linotype"/>
              </a:rPr>
              <a:t> </a:t>
            </a:r>
            <a:r>
              <a:rPr sz="1100" spc="-15" dirty="0">
                <a:solidFill>
                  <a:srgbClr val="231F20"/>
                </a:solidFill>
                <a:latin typeface="Palatino Linotype"/>
                <a:cs typeface="Palatino Linotype"/>
              </a:rPr>
              <a:t>pertinent.</a:t>
            </a:r>
            <a:endParaRPr sz="1100" dirty="0">
              <a:latin typeface="Palatino Linotype"/>
              <a:cs typeface="Palatino Linotype"/>
            </a:endParaRPr>
          </a:p>
          <a:p>
            <a:pPr>
              <a:lnSpc>
                <a:spcPct val="100000"/>
              </a:lnSpc>
              <a:spcBef>
                <a:spcPts val="15"/>
              </a:spcBef>
            </a:pPr>
            <a:endParaRPr sz="1200" dirty="0">
              <a:latin typeface="Times New Roman"/>
              <a:cs typeface="Times New Roman"/>
            </a:endParaRPr>
          </a:p>
          <a:p>
            <a:pPr marL="469265" marR="12065">
              <a:lnSpc>
                <a:spcPct val="106100"/>
              </a:lnSpc>
              <a:spcBef>
                <a:spcPts val="5"/>
              </a:spcBef>
            </a:pPr>
            <a:r>
              <a:rPr sz="1100" spc="-35" dirty="0">
                <a:solidFill>
                  <a:srgbClr val="231F20"/>
                </a:solidFill>
                <a:latin typeface="Palatino Linotype"/>
                <a:cs typeface="Palatino Linotype"/>
              </a:rPr>
              <a:t>Remember, </a:t>
            </a:r>
            <a:r>
              <a:rPr sz="1100" spc="-30" dirty="0">
                <a:solidFill>
                  <a:srgbClr val="231F20"/>
                </a:solidFill>
                <a:latin typeface="Palatino Linotype"/>
                <a:cs typeface="Palatino Linotype"/>
              </a:rPr>
              <a:t>anyone </a:t>
            </a:r>
            <a:r>
              <a:rPr sz="1100" spc="-35" dirty="0">
                <a:solidFill>
                  <a:srgbClr val="231F20"/>
                </a:solidFill>
                <a:latin typeface="Palatino Linotype"/>
                <a:cs typeface="Palatino Linotype"/>
              </a:rPr>
              <a:t>should </a:t>
            </a:r>
            <a:r>
              <a:rPr sz="1100" spc="-5" dirty="0">
                <a:solidFill>
                  <a:srgbClr val="231F20"/>
                </a:solidFill>
                <a:latin typeface="Palatino Linotype"/>
                <a:cs typeface="Palatino Linotype"/>
              </a:rPr>
              <a:t>be </a:t>
            </a:r>
            <a:r>
              <a:rPr sz="1100" spc="-10" dirty="0">
                <a:solidFill>
                  <a:srgbClr val="231F20"/>
                </a:solidFill>
                <a:latin typeface="Palatino Linotype"/>
                <a:cs typeface="Palatino Linotype"/>
              </a:rPr>
              <a:t>able to </a:t>
            </a:r>
            <a:r>
              <a:rPr sz="1100" spc="-15" dirty="0">
                <a:solidFill>
                  <a:srgbClr val="231F20"/>
                </a:solidFill>
                <a:latin typeface="Palatino Linotype"/>
                <a:cs typeface="Palatino Linotype"/>
              </a:rPr>
              <a:t>pick </a:t>
            </a:r>
            <a:r>
              <a:rPr sz="1100" spc="-55" dirty="0">
                <a:solidFill>
                  <a:srgbClr val="231F20"/>
                </a:solidFill>
                <a:latin typeface="Palatino Linotype"/>
                <a:cs typeface="Palatino Linotype"/>
              </a:rPr>
              <a:t>up </a:t>
            </a:r>
            <a:r>
              <a:rPr sz="1100" spc="-45" dirty="0">
                <a:solidFill>
                  <a:srgbClr val="231F20"/>
                </a:solidFill>
                <a:latin typeface="Palatino Linotype"/>
                <a:cs typeface="Palatino Linotype"/>
              </a:rPr>
              <a:t>your </a:t>
            </a:r>
            <a:r>
              <a:rPr sz="1100" spc="-15" dirty="0">
                <a:solidFill>
                  <a:srgbClr val="231F20"/>
                </a:solidFill>
                <a:latin typeface="Palatino Linotype"/>
                <a:cs typeface="Palatino Linotype"/>
              </a:rPr>
              <a:t>timeline </a:t>
            </a:r>
            <a:r>
              <a:rPr sz="1100" spc="-40" dirty="0">
                <a:solidFill>
                  <a:srgbClr val="231F20"/>
                </a:solidFill>
                <a:latin typeface="Palatino Linotype"/>
                <a:cs typeface="Palatino Linotype"/>
              </a:rPr>
              <a:t>and </a:t>
            </a:r>
            <a:r>
              <a:rPr sz="1100" spc="-30" dirty="0">
                <a:solidFill>
                  <a:srgbClr val="231F20"/>
                </a:solidFill>
                <a:latin typeface="Palatino Linotype"/>
                <a:cs typeface="Palatino Linotype"/>
              </a:rPr>
              <a:t>understand </a:t>
            </a:r>
            <a:r>
              <a:rPr sz="1100" spc="-15" dirty="0">
                <a:solidFill>
                  <a:srgbClr val="231F20"/>
                </a:solidFill>
                <a:latin typeface="Palatino Linotype"/>
                <a:cs typeface="Palatino Linotype"/>
              </a:rPr>
              <a:t>clearly </a:t>
            </a:r>
            <a:r>
              <a:rPr sz="1100" spc="-50" dirty="0">
                <a:solidFill>
                  <a:srgbClr val="231F20"/>
                </a:solidFill>
                <a:latin typeface="Palatino Linotype"/>
                <a:cs typeface="Palatino Linotype"/>
              </a:rPr>
              <a:t>what </a:t>
            </a:r>
            <a:r>
              <a:rPr sz="1100" spc="-20" dirty="0">
                <a:solidFill>
                  <a:srgbClr val="231F20"/>
                </a:solidFill>
                <a:latin typeface="Palatino Linotype"/>
                <a:cs typeface="Palatino Linotype"/>
              </a:rPr>
              <a:t>needs </a:t>
            </a:r>
            <a:r>
              <a:rPr sz="1100" spc="-10" dirty="0">
                <a:solidFill>
                  <a:srgbClr val="231F20"/>
                </a:solidFill>
                <a:latin typeface="Palatino Linotype"/>
                <a:cs typeface="Palatino Linotype"/>
              </a:rPr>
              <a:t>to </a:t>
            </a:r>
            <a:r>
              <a:rPr sz="1100" spc="-5" dirty="0">
                <a:solidFill>
                  <a:srgbClr val="231F20"/>
                </a:solidFill>
                <a:latin typeface="Palatino Linotype"/>
                <a:cs typeface="Palatino Linotype"/>
              </a:rPr>
              <a:t>be  </a:t>
            </a:r>
            <a:r>
              <a:rPr sz="1100" spc="-20" dirty="0">
                <a:solidFill>
                  <a:srgbClr val="231F20"/>
                </a:solidFill>
                <a:latin typeface="Palatino Linotype"/>
                <a:cs typeface="Palatino Linotype"/>
              </a:rPr>
              <a:t>accomplished </a:t>
            </a:r>
            <a:r>
              <a:rPr sz="1100" spc="-40" dirty="0">
                <a:solidFill>
                  <a:srgbClr val="231F20"/>
                </a:solidFill>
                <a:latin typeface="Palatino Linotype"/>
                <a:cs typeface="Palatino Linotype"/>
              </a:rPr>
              <a:t>and by</a:t>
            </a:r>
            <a:r>
              <a:rPr sz="1100" spc="-90" dirty="0">
                <a:solidFill>
                  <a:srgbClr val="231F20"/>
                </a:solidFill>
                <a:latin typeface="Palatino Linotype"/>
                <a:cs typeface="Palatino Linotype"/>
              </a:rPr>
              <a:t> </a:t>
            </a:r>
            <a:r>
              <a:rPr sz="1100" spc="-55" dirty="0">
                <a:solidFill>
                  <a:srgbClr val="231F20"/>
                </a:solidFill>
                <a:latin typeface="Palatino Linotype"/>
                <a:cs typeface="Palatino Linotype"/>
              </a:rPr>
              <a:t>when.</a:t>
            </a:r>
            <a:endParaRPr sz="1100" dirty="0">
              <a:latin typeface="Palatino Linotype"/>
              <a:cs typeface="Palatino Linotype"/>
            </a:endParaRPr>
          </a:p>
          <a:p>
            <a:pPr>
              <a:lnSpc>
                <a:spcPct val="100000"/>
              </a:lnSpc>
              <a:spcBef>
                <a:spcPts val="40"/>
              </a:spcBef>
            </a:pPr>
            <a:endParaRPr sz="1250" dirty="0">
              <a:latin typeface="Times New Roman"/>
              <a:cs typeface="Times New Roman"/>
            </a:endParaRPr>
          </a:p>
          <a:p>
            <a:pPr marL="469265" indent="-285115">
              <a:lnSpc>
                <a:spcPct val="100000"/>
              </a:lnSpc>
              <a:buChar char="•"/>
              <a:tabLst>
                <a:tab pos="469265" algn="l"/>
                <a:tab pos="469900" algn="l"/>
              </a:tabLst>
            </a:pPr>
            <a:r>
              <a:rPr sz="1100" spc="-15" dirty="0">
                <a:solidFill>
                  <a:srgbClr val="231F20"/>
                </a:solidFill>
                <a:latin typeface="Palatino Linotype"/>
                <a:cs typeface="Palatino Linotype"/>
              </a:rPr>
              <a:t>Determine </a:t>
            </a:r>
            <a:r>
              <a:rPr sz="1100" spc="-10" dirty="0">
                <a:solidFill>
                  <a:srgbClr val="231F20"/>
                </a:solidFill>
                <a:latin typeface="Palatino Linotype"/>
                <a:cs typeface="Palatino Linotype"/>
              </a:rPr>
              <a:t>if there </a:t>
            </a:r>
            <a:r>
              <a:rPr sz="1100" spc="-15" dirty="0">
                <a:solidFill>
                  <a:srgbClr val="231F20"/>
                </a:solidFill>
                <a:latin typeface="Palatino Linotype"/>
                <a:cs typeface="Palatino Linotype"/>
              </a:rPr>
              <a:t>are </a:t>
            </a:r>
            <a:r>
              <a:rPr sz="1100" spc="-35" dirty="0">
                <a:solidFill>
                  <a:srgbClr val="231F20"/>
                </a:solidFill>
                <a:latin typeface="Palatino Linotype"/>
                <a:cs typeface="Palatino Linotype"/>
              </a:rPr>
              <a:t>any </a:t>
            </a:r>
            <a:r>
              <a:rPr sz="1100" spc="-15" dirty="0">
                <a:solidFill>
                  <a:srgbClr val="231F20"/>
                </a:solidFill>
                <a:latin typeface="Palatino Linotype"/>
                <a:cs typeface="Palatino Linotype"/>
              </a:rPr>
              <a:t>permits </a:t>
            </a:r>
            <a:r>
              <a:rPr sz="1100" spc="-20" dirty="0">
                <a:solidFill>
                  <a:srgbClr val="231F20"/>
                </a:solidFill>
                <a:latin typeface="Palatino Linotype"/>
                <a:cs typeface="Palatino Linotype"/>
              </a:rPr>
              <a:t>or </a:t>
            </a:r>
            <a:r>
              <a:rPr sz="1100" dirty="0">
                <a:solidFill>
                  <a:srgbClr val="231F20"/>
                </a:solidFill>
                <a:latin typeface="Palatino Linotype"/>
                <a:cs typeface="Palatino Linotype"/>
              </a:rPr>
              <a:t>licenses </a:t>
            </a:r>
            <a:r>
              <a:rPr sz="1100" spc="-10" dirty="0">
                <a:solidFill>
                  <a:srgbClr val="231F20"/>
                </a:solidFill>
                <a:latin typeface="Palatino Linotype"/>
                <a:cs typeface="Palatino Linotype"/>
              </a:rPr>
              <a:t>that </a:t>
            </a:r>
            <a:r>
              <a:rPr sz="1100" spc="-35" dirty="0">
                <a:solidFill>
                  <a:srgbClr val="231F20"/>
                </a:solidFill>
                <a:latin typeface="Palatino Linotype"/>
                <a:cs typeface="Palatino Linotype"/>
              </a:rPr>
              <a:t>have </a:t>
            </a:r>
            <a:r>
              <a:rPr sz="1100" spc="-10" dirty="0">
                <a:solidFill>
                  <a:srgbClr val="231F20"/>
                </a:solidFill>
                <a:latin typeface="Palatino Linotype"/>
                <a:cs typeface="Palatino Linotype"/>
              </a:rPr>
              <a:t>to </a:t>
            </a:r>
            <a:r>
              <a:rPr sz="1100" spc="-5" dirty="0">
                <a:solidFill>
                  <a:srgbClr val="231F20"/>
                </a:solidFill>
                <a:latin typeface="Palatino Linotype"/>
                <a:cs typeface="Palatino Linotype"/>
              </a:rPr>
              <a:t>be</a:t>
            </a:r>
            <a:r>
              <a:rPr sz="1100" spc="-190" dirty="0">
                <a:solidFill>
                  <a:srgbClr val="231F20"/>
                </a:solidFill>
                <a:latin typeface="Palatino Linotype"/>
                <a:cs typeface="Palatino Linotype"/>
              </a:rPr>
              <a:t> </a:t>
            </a:r>
            <a:r>
              <a:rPr sz="1100" spc="-40" dirty="0">
                <a:solidFill>
                  <a:srgbClr val="231F20"/>
                </a:solidFill>
                <a:latin typeface="Palatino Linotype"/>
                <a:cs typeface="Palatino Linotype"/>
              </a:rPr>
              <a:t>pulled.</a:t>
            </a:r>
            <a:endParaRPr sz="1100" dirty="0">
              <a:latin typeface="Palatino Linotype"/>
              <a:cs typeface="Palatino Linotype"/>
            </a:endParaRPr>
          </a:p>
          <a:p>
            <a:pPr>
              <a:lnSpc>
                <a:spcPct val="100000"/>
              </a:lnSpc>
              <a:spcBef>
                <a:spcPts val="35"/>
              </a:spcBef>
              <a:buClr>
                <a:srgbClr val="231F20"/>
              </a:buClr>
              <a:buFont typeface="Palatino Linotype"/>
              <a:buChar char="•"/>
            </a:pPr>
            <a:endParaRPr sz="1250" dirty="0">
              <a:latin typeface="Times New Roman"/>
              <a:cs typeface="Times New Roman"/>
            </a:endParaRPr>
          </a:p>
          <a:p>
            <a:pPr marL="469265" indent="-285115">
              <a:lnSpc>
                <a:spcPct val="100000"/>
              </a:lnSpc>
              <a:spcBef>
                <a:spcPts val="5"/>
              </a:spcBef>
              <a:buChar char="•"/>
              <a:tabLst>
                <a:tab pos="469265" algn="l"/>
                <a:tab pos="469900" algn="l"/>
              </a:tabLst>
            </a:pPr>
            <a:r>
              <a:rPr sz="1100" spc="-10" dirty="0">
                <a:solidFill>
                  <a:srgbClr val="231F20"/>
                </a:solidFill>
                <a:latin typeface="Palatino Linotype"/>
                <a:cs typeface="Palatino Linotype"/>
              </a:rPr>
              <a:t>Check</a:t>
            </a:r>
            <a:r>
              <a:rPr sz="1100" spc="-30" dirty="0">
                <a:solidFill>
                  <a:srgbClr val="231F20"/>
                </a:solidFill>
                <a:latin typeface="Palatino Linotype"/>
                <a:cs typeface="Palatino Linotype"/>
              </a:rPr>
              <a:t> community </a:t>
            </a:r>
            <a:r>
              <a:rPr sz="1100" spc="-15" dirty="0">
                <a:solidFill>
                  <a:srgbClr val="231F20"/>
                </a:solidFill>
                <a:latin typeface="Palatino Linotype"/>
                <a:cs typeface="Palatino Linotype"/>
              </a:rPr>
              <a:t>calendars</a:t>
            </a:r>
            <a:r>
              <a:rPr sz="1100" spc="-30" dirty="0">
                <a:solidFill>
                  <a:srgbClr val="231F20"/>
                </a:solidFill>
                <a:latin typeface="Palatino Linotype"/>
                <a:cs typeface="Palatino Linotype"/>
              </a:rPr>
              <a:t> </a:t>
            </a:r>
            <a:r>
              <a:rPr sz="1100" spc="-10" dirty="0">
                <a:solidFill>
                  <a:srgbClr val="231F20"/>
                </a:solidFill>
                <a:latin typeface="Palatino Linotype"/>
                <a:cs typeface="Palatino Linotype"/>
              </a:rPr>
              <a:t>to</a:t>
            </a:r>
            <a:r>
              <a:rPr sz="1100" spc="-30" dirty="0">
                <a:solidFill>
                  <a:srgbClr val="231F20"/>
                </a:solidFill>
                <a:latin typeface="Palatino Linotype"/>
                <a:cs typeface="Palatino Linotype"/>
              </a:rPr>
              <a:t> </a:t>
            </a:r>
            <a:r>
              <a:rPr sz="1100" spc="-5" dirty="0">
                <a:solidFill>
                  <a:srgbClr val="231F20"/>
                </a:solidFill>
                <a:latin typeface="Palatino Linotype"/>
                <a:cs typeface="Palatino Linotype"/>
              </a:rPr>
              <a:t>be</a:t>
            </a:r>
            <a:r>
              <a:rPr sz="1100" spc="-30" dirty="0">
                <a:solidFill>
                  <a:srgbClr val="231F20"/>
                </a:solidFill>
                <a:latin typeface="Palatino Linotype"/>
                <a:cs typeface="Palatino Linotype"/>
              </a:rPr>
              <a:t> </a:t>
            </a:r>
            <a:r>
              <a:rPr sz="1100" spc="-20" dirty="0">
                <a:solidFill>
                  <a:srgbClr val="231F20"/>
                </a:solidFill>
                <a:latin typeface="Palatino Linotype"/>
                <a:cs typeface="Palatino Linotype"/>
              </a:rPr>
              <a:t>sure</a:t>
            </a:r>
            <a:r>
              <a:rPr sz="1100" spc="-30" dirty="0">
                <a:solidFill>
                  <a:srgbClr val="231F20"/>
                </a:solidFill>
                <a:latin typeface="Palatino Linotype"/>
                <a:cs typeface="Palatino Linotype"/>
              </a:rPr>
              <a:t> </a:t>
            </a:r>
            <a:r>
              <a:rPr sz="1100" spc="-10" dirty="0">
                <a:solidFill>
                  <a:srgbClr val="231F20"/>
                </a:solidFill>
                <a:latin typeface="Palatino Linotype"/>
                <a:cs typeface="Palatino Linotype"/>
              </a:rPr>
              <a:t>there</a:t>
            </a:r>
            <a:r>
              <a:rPr sz="1100" spc="-30" dirty="0">
                <a:solidFill>
                  <a:srgbClr val="231F20"/>
                </a:solidFill>
                <a:latin typeface="Palatino Linotype"/>
                <a:cs typeface="Palatino Linotype"/>
              </a:rPr>
              <a:t> </a:t>
            </a:r>
            <a:r>
              <a:rPr sz="1100" dirty="0">
                <a:solidFill>
                  <a:srgbClr val="231F20"/>
                </a:solidFill>
                <a:latin typeface="Palatino Linotype"/>
                <a:cs typeface="Palatino Linotype"/>
              </a:rPr>
              <a:t>is</a:t>
            </a:r>
            <a:r>
              <a:rPr sz="1100" spc="-30" dirty="0">
                <a:solidFill>
                  <a:srgbClr val="231F20"/>
                </a:solidFill>
                <a:latin typeface="Palatino Linotype"/>
                <a:cs typeface="Palatino Linotype"/>
              </a:rPr>
              <a:t> </a:t>
            </a:r>
            <a:r>
              <a:rPr sz="1100" spc="-20" dirty="0">
                <a:solidFill>
                  <a:srgbClr val="231F20"/>
                </a:solidFill>
                <a:latin typeface="Palatino Linotype"/>
                <a:cs typeface="Palatino Linotype"/>
              </a:rPr>
              <a:t>not</a:t>
            </a:r>
            <a:r>
              <a:rPr sz="1100" spc="-30" dirty="0">
                <a:solidFill>
                  <a:srgbClr val="231F20"/>
                </a:solidFill>
                <a:latin typeface="Palatino Linotype"/>
                <a:cs typeface="Palatino Linotype"/>
              </a:rPr>
              <a:t> </a:t>
            </a:r>
            <a:r>
              <a:rPr sz="1100" spc="-10" dirty="0">
                <a:solidFill>
                  <a:srgbClr val="231F20"/>
                </a:solidFill>
                <a:latin typeface="Palatino Linotype"/>
                <a:cs typeface="Palatino Linotype"/>
              </a:rPr>
              <a:t>a</a:t>
            </a:r>
            <a:r>
              <a:rPr sz="1100" spc="-30" dirty="0">
                <a:solidFill>
                  <a:srgbClr val="231F20"/>
                </a:solidFill>
                <a:latin typeface="Palatino Linotype"/>
                <a:cs typeface="Palatino Linotype"/>
              </a:rPr>
              <a:t> </a:t>
            </a:r>
            <a:r>
              <a:rPr sz="1100" spc="-20" dirty="0">
                <a:solidFill>
                  <a:srgbClr val="231F20"/>
                </a:solidFill>
                <a:latin typeface="Palatino Linotype"/>
                <a:cs typeface="Palatino Linotype"/>
              </a:rPr>
              <a:t>date</a:t>
            </a:r>
            <a:r>
              <a:rPr sz="1100" spc="-30" dirty="0">
                <a:solidFill>
                  <a:srgbClr val="231F20"/>
                </a:solidFill>
                <a:latin typeface="Palatino Linotype"/>
                <a:cs typeface="Palatino Linotype"/>
              </a:rPr>
              <a:t> </a:t>
            </a:r>
            <a:r>
              <a:rPr sz="1100" spc="-5" dirty="0">
                <a:solidFill>
                  <a:srgbClr val="231F20"/>
                </a:solidFill>
                <a:latin typeface="Palatino Linotype"/>
                <a:cs typeface="Palatino Linotype"/>
              </a:rPr>
              <a:t>conflict</a:t>
            </a:r>
            <a:r>
              <a:rPr sz="1100" spc="-30" dirty="0">
                <a:solidFill>
                  <a:srgbClr val="231F20"/>
                </a:solidFill>
                <a:latin typeface="Palatino Linotype"/>
                <a:cs typeface="Palatino Linotype"/>
              </a:rPr>
              <a:t> </a:t>
            </a:r>
            <a:r>
              <a:rPr sz="1100" spc="-45" dirty="0">
                <a:solidFill>
                  <a:srgbClr val="231F20"/>
                </a:solidFill>
                <a:latin typeface="Palatino Linotype"/>
                <a:cs typeface="Palatino Linotype"/>
              </a:rPr>
              <a:t>with</a:t>
            </a:r>
            <a:r>
              <a:rPr sz="1100" spc="-30" dirty="0">
                <a:solidFill>
                  <a:srgbClr val="231F20"/>
                </a:solidFill>
                <a:latin typeface="Palatino Linotype"/>
                <a:cs typeface="Palatino Linotype"/>
              </a:rPr>
              <a:t> </a:t>
            </a:r>
            <a:r>
              <a:rPr sz="1100" spc="-15" dirty="0">
                <a:solidFill>
                  <a:srgbClr val="231F20"/>
                </a:solidFill>
                <a:latin typeface="Palatino Linotype"/>
                <a:cs typeface="Palatino Linotype"/>
              </a:rPr>
              <a:t>another</a:t>
            </a:r>
            <a:r>
              <a:rPr sz="1100" spc="-30" dirty="0">
                <a:solidFill>
                  <a:srgbClr val="231F20"/>
                </a:solidFill>
                <a:latin typeface="Palatino Linotype"/>
                <a:cs typeface="Palatino Linotype"/>
              </a:rPr>
              <a:t> </a:t>
            </a:r>
            <a:r>
              <a:rPr sz="1100" spc="-25" dirty="0">
                <a:solidFill>
                  <a:srgbClr val="231F20"/>
                </a:solidFill>
                <a:latin typeface="Palatino Linotype"/>
                <a:cs typeface="Palatino Linotype"/>
              </a:rPr>
              <a:t>event.</a:t>
            </a:r>
            <a:endParaRPr sz="1100" dirty="0">
              <a:latin typeface="Palatino Linotype"/>
              <a:cs typeface="Palatino Linotype"/>
            </a:endParaRPr>
          </a:p>
          <a:p>
            <a:pPr>
              <a:lnSpc>
                <a:spcPct val="100000"/>
              </a:lnSpc>
              <a:spcBef>
                <a:spcPts val="20"/>
              </a:spcBef>
              <a:buClr>
                <a:srgbClr val="231F20"/>
              </a:buClr>
              <a:buFont typeface="Palatino Linotype"/>
              <a:buChar char="•"/>
            </a:pPr>
            <a:endParaRPr sz="1200" dirty="0">
              <a:latin typeface="Times New Roman"/>
              <a:cs typeface="Times New Roman"/>
            </a:endParaRPr>
          </a:p>
          <a:p>
            <a:pPr marL="469265" marR="209550" indent="-285115" algn="just">
              <a:lnSpc>
                <a:spcPct val="106100"/>
              </a:lnSpc>
              <a:buChar char="•"/>
              <a:tabLst>
                <a:tab pos="469900" algn="l"/>
              </a:tabLst>
            </a:pPr>
            <a:r>
              <a:rPr sz="1100" spc="-25" dirty="0">
                <a:solidFill>
                  <a:srgbClr val="231F20"/>
                </a:solidFill>
                <a:latin typeface="Palatino Linotype"/>
                <a:cs typeface="Palatino Linotype"/>
              </a:rPr>
              <a:t>Prepare </a:t>
            </a:r>
            <a:r>
              <a:rPr sz="1100" spc="-10" dirty="0">
                <a:solidFill>
                  <a:srgbClr val="231F20"/>
                </a:solidFill>
                <a:latin typeface="Palatino Linotype"/>
                <a:cs typeface="Palatino Linotype"/>
              </a:rPr>
              <a:t>a </a:t>
            </a:r>
            <a:r>
              <a:rPr sz="1100" spc="-25" dirty="0">
                <a:solidFill>
                  <a:srgbClr val="231F20"/>
                </a:solidFill>
                <a:latin typeface="Palatino Linotype"/>
                <a:cs typeface="Palatino Linotype"/>
              </a:rPr>
              <a:t>Budget. </a:t>
            </a:r>
            <a:r>
              <a:rPr sz="1100" spc="-5" dirty="0">
                <a:solidFill>
                  <a:srgbClr val="231F20"/>
                </a:solidFill>
                <a:latin typeface="Palatino Linotype"/>
                <a:cs typeface="Palatino Linotype"/>
              </a:rPr>
              <a:t>This </a:t>
            </a:r>
            <a:r>
              <a:rPr sz="1100" dirty="0">
                <a:solidFill>
                  <a:srgbClr val="231F20"/>
                </a:solidFill>
                <a:latin typeface="Palatino Linotype"/>
                <a:cs typeface="Palatino Linotype"/>
              </a:rPr>
              <a:t>is </a:t>
            </a:r>
            <a:r>
              <a:rPr sz="1100" spc="-15" dirty="0">
                <a:solidFill>
                  <a:srgbClr val="231F20"/>
                </a:solidFill>
                <a:latin typeface="Palatino Linotype"/>
                <a:cs typeface="Palatino Linotype"/>
              </a:rPr>
              <a:t>an </a:t>
            </a:r>
            <a:r>
              <a:rPr sz="1100" spc="-20" dirty="0">
                <a:solidFill>
                  <a:srgbClr val="231F20"/>
                </a:solidFill>
                <a:latin typeface="Palatino Linotype"/>
                <a:cs typeface="Palatino Linotype"/>
              </a:rPr>
              <a:t>important </a:t>
            </a:r>
            <a:r>
              <a:rPr sz="1100" spc="-10" dirty="0">
                <a:solidFill>
                  <a:srgbClr val="231F20"/>
                </a:solidFill>
                <a:latin typeface="Palatino Linotype"/>
                <a:cs typeface="Palatino Linotype"/>
              </a:rPr>
              <a:t>step </a:t>
            </a:r>
            <a:r>
              <a:rPr sz="1100" spc="-25" dirty="0">
                <a:solidFill>
                  <a:srgbClr val="231F20"/>
                </a:solidFill>
                <a:latin typeface="Palatino Linotype"/>
                <a:cs typeface="Palatino Linotype"/>
              </a:rPr>
              <a:t>but </a:t>
            </a:r>
            <a:r>
              <a:rPr sz="1100" spc="-5" dirty="0">
                <a:solidFill>
                  <a:srgbClr val="231F20"/>
                </a:solidFill>
                <a:latin typeface="Palatino Linotype"/>
                <a:cs typeface="Palatino Linotype"/>
              </a:rPr>
              <a:t>can be </a:t>
            </a:r>
            <a:r>
              <a:rPr sz="1100" spc="-20" dirty="0">
                <a:solidFill>
                  <a:srgbClr val="231F20"/>
                </a:solidFill>
                <a:latin typeface="Palatino Linotype"/>
                <a:cs typeface="Palatino Linotype"/>
              </a:rPr>
              <a:t>challenging, </a:t>
            </a:r>
            <a:r>
              <a:rPr sz="1100" spc="-15" dirty="0">
                <a:solidFill>
                  <a:srgbClr val="231F20"/>
                </a:solidFill>
                <a:latin typeface="Palatino Linotype"/>
                <a:cs typeface="Palatino Linotype"/>
              </a:rPr>
              <a:t>especially </a:t>
            </a:r>
            <a:r>
              <a:rPr sz="1100" spc="-10" dirty="0">
                <a:solidFill>
                  <a:srgbClr val="231F20"/>
                </a:solidFill>
                <a:latin typeface="Palatino Linotype"/>
                <a:cs typeface="Palatino Linotype"/>
              </a:rPr>
              <a:t>if </a:t>
            </a:r>
            <a:r>
              <a:rPr sz="1100" spc="-5" dirty="0">
                <a:solidFill>
                  <a:srgbClr val="231F20"/>
                </a:solidFill>
                <a:latin typeface="Palatino Linotype"/>
                <a:cs typeface="Palatino Linotype"/>
              </a:rPr>
              <a:t>this </a:t>
            </a:r>
            <a:r>
              <a:rPr sz="1100" dirty="0">
                <a:solidFill>
                  <a:srgbClr val="231F20"/>
                </a:solidFill>
                <a:latin typeface="Palatino Linotype"/>
                <a:cs typeface="Palatino Linotype"/>
              </a:rPr>
              <a:t>is </a:t>
            </a:r>
            <a:r>
              <a:rPr sz="1100" spc="-45" dirty="0">
                <a:solidFill>
                  <a:srgbClr val="231F20"/>
                </a:solidFill>
                <a:latin typeface="Palatino Linotype"/>
                <a:cs typeface="Palatino Linotype"/>
              </a:rPr>
              <a:t>your </a:t>
            </a:r>
            <a:r>
              <a:rPr sz="1100" spc="-15" dirty="0">
                <a:solidFill>
                  <a:srgbClr val="231F20"/>
                </a:solidFill>
                <a:latin typeface="Palatino Linotype"/>
                <a:cs typeface="Palatino Linotype"/>
              </a:rPr>
              <a:t>first  </a:t>
            </a:r>
            <a:r>
              <a:rPr sz="1100" spc="-25" dirty="0">
                <a:solidFill>
                  <a:srgbClr val="231F20"/>
                </a:solidFill>
                <a:latin typeface="Palatino Linotype"/>
                <a:cs typeface="Palatino Linotype"/>
              </a:rPr>
              <a:t>event. </a:t>
            </a:r>
            <a:r>
              <a:rPr sz="1100" spc="-45" dirty="0">
                <a:solidFill>
                  <a:srgbClr val="231F20"/>
                </a:solidFill>
                <a:latin typeface="Palatino Linotype"/>
                <a:cs typeface="Palatino Linotype"/>
              </a:rPr>
              <a:t>We </a:t>
            </a:r>
            <a:r>
              <a:rPr sz="1100" spc="-15" dirty="0">
                <a:solidFill>
                  <a:srgbClr val="231F20"/>
                </a:solidFill>
                <a:latin typeface="Palatino Linotype"/>
                <a:cs typeface="Palatino Linotype"/>
              </a:rPr>
              <a:t>encourage </a:t>
            </a:r>
            <a:r>
              <a:rPr sz="1100" spc="-55" dirty="0">
                <a:solidFill>
                  <a:srgbClr val="231F20"/>
                </a:solidFill>
                <a:latin typeface="Palatino Linotype"/>
                <a:cs typeface="Palatino Linotype"/>
              </a:rPr>
              <a:t>you </a:t>
            </a:r>
            <a:r>
              <a:rPr sz="1100" spc="-10" dirty="0">
                <a:solidFill>
                  <a:srgbClr val="231F20"/>
                </a:solidFill>
                <a:latin typeface="Palatino Linotype"/>
                <a:cs typeface="Palatino Linotype"/>
              </a:rPr>
              <a:t>to </a:t>
            </a:r>
            <a:r>
              <a:rPr sz="1100" spc="-5" dirty="0">
                <a:solidFill>
                  <a:srgbClr val="231F20"/>
                </a:solidFill>
                <a:latin typeface="Palatino Linotype"/>
                <a:cs typeface="Palatino Linotype"/>
              </a:rPr>
              <a:t>be as realistic as </a:t>
            </a:r>
            <a:r>
              <a:rPr sz="1100" spc="-10" dirty="0">
                <a:solidFill>
                  <a:srgbClr val="231F20"/>
                </a:solidFill>
                <a:latin typeface="Palatino Linotype"/>
                <a:cs typeface="Palatino Linotype"/>
              </a:rPr>
              <a:t>possible </a:t>
            </a:r>
            <a:r>
              <a:rPr sz="1100" spc="-55" dirty="0">
                <a:solidFill>
                  <a:srgbClr val="231F20"/>
                </a:solidFill>
                <a:latin typeface="Palatino Linotype"/>
                <a:cs typeface="Palatino Linotype"/>
              </a:rPr>
              <a:t>when </a:t>
            </a:r>
            <a:r>
              <a:rPr sz="1100" spc="-10" dirty="0">
                <a:solidFill>
                  <a:srgbClr val="231F20"/>
                </a:solidFill>
                <a:latin typeface="Palatino Linotype"/>
                <a:cs typeface="Palatino Linotype"/>
              </a:rPr>
              <a:t>creating </a:t>
            </a:r>
            <a:r>
              <a:rPr sz="1100" spc="-45" dirty="0">
                <a:solidFill>
                  <a:srgbClr val="231F20"/>
                </a:solidFill>
                <a:latin typeface="Palatino Linotype"/>
                <a:cs typeface="Palatino Linotype"/>
              </a:rPr>
              <a:t>your </a:t>
            </a:r>
            <a:r>
              <a:rPr sz="1100" spc="-25" dirty="0">
                <a:solidFill>
                  <a:srgbClr val="231F20"/>
                </a:solidFill>
                <a:latin typeface="Palatino Linotype"/>
                <a:cs typeface="Palatino Linotype"/>
              </a:rPr>
              <a:t>budget </a:t>
            </a:r>
            <a:r>
              <a:rPr sz="1100" spc="-10" dirty="0">
                <a:solidFill>
                  <a:srgbClr val="231F20"/>
                </a:solidFill>
                <a:latin typeface="Palatino Linotype"/>
                <a:cs typeface="Palatino Linotype"/>
              </a:rPr>
              <a:t>so there </a:t>
            </a:r>
            <a:r>
              <a:rPr sz="1100" spc="-15" dirty="0">
                <a:solidFill>
                  <a:srgbClr val="231F20"/>
                </a:solidFill>
                <a:latin typeface="Palatino Linotype"/>
                <a:cs typeface="Palatino Linotype"/>
              </a:rPr>
              <a:t>are </a:t>
            </a:r>
            <a:r>
              <a:rPr sz="1100" spc="-30" dirty="0">
                <a:solidFill>
                  <a:srgbClr val="231F20"/>
                </a:solidFill>
                <a:latin typeface="Palatino Linotype"/>
                <a:cs typeface="Palatino Linotype"/>
              </a:rPr>
              <a:t>no  </a:t>
            </a:r>
            <a:r>
              <a:rPr sz="1100" spc="-15" dirty="0">
                <a:solidFill>
                  <a:srgbClr val="231F20"/>
                </a:solidFill>
                <a:latin typeface="Palatino Linotype"/>
                <a:cs typeface="Palatino Linotype"/>
              </a:rPr>
              <a:t>surprises </a:t>
            </a:r>
            <a:r>
              <a:rPr sz="1100" spc="-55" dirty="0">
                <a:solidFill>
                  <a:srgbClr val="231F20"/>
                </a:solidFill>
                <a:latin typeface="Palatino Linotype"/>
                <a:cs typeface="Palatino Linotype"/>
              </a:rPr>
              <a:t>when </a:t>
            </a:r>
            <a:r>
              <a:rPr sz="1100" spc="-10" dirty="0">
                <a:solidFill>
                  <a:srgbClr val="231F20"/>
                </a:solidFill>
                <a:latin typeface="Palatino Linotype"/>
                <a:cs typeface="Palatino Linotype"/>
              </a:rPr>
              <a:t>calculating </a:t>
            </a:r>
            <a:r>
              <a:rPr sz="1100" spc="-45" dirty="0">
                <a:solidFill>
                  <a:srgbClr val="231F20"/>
                </a:solidFill>
                <a:latin typeface="Palatino Linotype"/>
                <a:cs typeface="Palatino Linotype"/>
              </a:rPr>
              <a:t>your </a:t>
            </a:r>
            <a:r>
              <a:rPr sz="1100" spc="-25" dirty="0">
                <a:solidFill>
                  <a:srgbClr val="231F20"/>
                </a:solidFill>
                <a:latin typeface="Palatino Linotype"/>
                <a:cs typeface="Palatino Linotype"/>
              </a:rPr>
              <a:t>final </a:t>
            </a:r>
            <a:r>
              <a:rPr sz="1100" spc="-20" dirty="0">
                <a:solidFill>
                  <a:srgbClr val="231F20"/>
                </a:solidFill>
                <a:latin typeface="Palatino Linotype"/>
                <a:cs typeface="Palatino Linotype"/>
              </a:rPr>
              <a:t>income </a:t>
            </a:r>
            <a:r>
              <a:rPr sz="1100" spc="-40" dirty="0">
                <a:solidFill>
                  <a:srgbClr val="231F20"/>
                </a:solidFill>
                <a:latin typeface="Palatino Linotype"/>
                <a:cs typeface="Palatino Linotype"/>
              </a:rPr>
              <a:t>and </a:t>
            </a:r>
            <a:r>
              <a:rPr sz="1100" spc="-15" dirty="0">
                <a:solidFill>
                  <a:srgbClr val="231F20"/>
                </a:solidFill>
                <a:latin typeface="Palatino Linotype"/>
                <a:cs typeface="Palatino Linotype"/>
              </a:rPr>
              <a:t>expense </a:t>
            </a:r>
            <a:r>
              <a:rPr sz="1100" spc="-20" dirty="0">
                <a:solidFill>
                  <a:srgbClr val="231F20"/>
                </a:solidFill>
                <a:latin typeface="Palatino Linotype"/>
                <a:cs typeface="Palatino Linotype"/>
              </a:rPr>
              <a:t>report! Feel </a:t>
            </a:r>
            <a:r>
              <a:rPr sz="1100" spc="-10" dirty="0">
                <a:solidFill>
                  <a:srgbClr val="231F20"/>
                </a:solidFill>
                <a:latin typeface="Palatino Linotype"/>
                <a:cs typeface="Palatino Linotype"/>
              </a:rPr>
              <a:t>free to </a:t>
            </a:r>
            <a:r>
              <a:rPr sz="1100" spc="-15" dirty="0">
                <a:solidFill>
                  <a:srgbClr val="231F20"/>
                </a:solidFill>
                <a:latin typeface="Palatino Linotype"/>
                <a:cs typeface="Palatino Linotype"/>
              </a:rPr>
              <a:t>refer </a:t>
            </a:r>
            <a:r>
              <a:rPr sz="1100" spc="-10" dirty="0">
                <a:solidFill>
                  <a:srgbClr val="231F20"/>
                </a:solidFill>
                <a:latin typeface="Palatino Linotype"/>
                <a:cs typeface="Palatino Linotype"/>
              </a:rPr>
              <a:t>to the </a:t>
            </a:r>
            <a:r>
              <a:rPr sz="1100" spc="-25" dirty="0">
                <a:solidFill>
                  <a:srgbClr val="231F20"/>
                </a:solidFill>
                <a:latin typeface="Palatino Linotype"/>
                <a:cs typeface="Palatino Linotype"/>
              </a:rPr>
              <a:t>sample  budget </a:t>
            </a:r>
            <a:r>
              <a:rPr sz="1100" spc="-30" dirty="0">
                <a:solidFill>
                  <a:srgbClr val="231F20"/>
                </a:solidFill>
                <a:latin typeface="Palatino Linotype"/>
                <a:cs typeface="Palatino Linotype"/>
              </a:rPr>
              <a:t>worksheet </a:t>
            </a:r>
            <a:r>
              <a:rPr sz="1100" spc="-40" dirty="0">
                <a:solidFill>
                  <a:srgbClr val="231F20"/>
                </a:solidFill>
                <a:latin typeface="Palatino Linotype"/>
                <a:cs typeface="Palatino Linotype"/>
              </a:rPr>
              <a:t>provided </a:t>
            </a:r>
            <a:r>
              <a:rPr sz="1100" spc="-25" dirty="0">
                <a:solidFill>
                  <a:srgbClr val="231F20"/>
                </a:solidFill>
                <a:latin typeface="Palatino Linotype"/>
                <a:cs typeface="Palatino Linotype"/>
              </a:rPr>
              <a:t>on </a:t>
            </a:r>
            <a:r>
              <a:rPr sz="1100" spc="-10" dirty="0">
                <a:solidFill>
                  <a:srgbClr val="231F20"/>
                </a:solidFill>
                <a:latin typeface="Palatino Linotype"/>
                <a:cs typeface="Palatino Linotype"/>
              </a:rPr>
              <a:t>the </a:t>
            </a:r>
            <a:r>
              <a:rPr sz="1100" spc="-35" dirty="0">
                <a:solidFill>
                  <a:srgbClr val="231F20"/>
                </a:solidFill>
                <a:latin typeface="Palatino Linotype"/>
                <a:cs typeface="Palatino Linotype"/>
              </a:rPr>
              <a:t>following</a:t>
            </a:r>
            <a:r>
              <a:rPr sz="1100" spc="-50" dirty="0">
                <a:solidFill>
                  <a:srgbClr val="231F20"/>
                </a:solidFill>
                <a:latin typeface="Palatino Linotype"/>
                <a:cs typeface="Palatino Linotype"/>
              </a:rPr>
              <a:t> </a:t>
            </a:r>
            <a:r>
              <a:rPr sz="1100" spc="-30" dirty="0">
                <a:solidFill>
                  <a:srgbClr val="231F20"/>
                </a:solidFill>
                <a:latin typeface="Palatino Linotype"/>
                <a:cs typeface="Palatino Linotype"/>
              </a:rPr>
              <a:t>page.</a:t>
            </a:r>
            <a:endParaRPr sz="1100" dirty="0">
              <a:latin typeface="Palatino Linotype"/>
              <a:cs typeface="Palatino Linotype"/>
            </a:endParaRPr>
          </a:p>
          <a:p>
            <a:pPr>
              <a:lnSpc>
                <a:spcPct val="100000"/>
              </a:lnSpc>
              <a:spcBef>
                <a:spcPts val="15"/>
              </a:spcBef>
              <a:buClr>
                <a:srgbClr val="231F20"/>
              </a:buClr>
              <a:buFont typeface="Palatino Linotype"/>
              <a:buChar char="•"/>
            </a:pPr>
            <a:endParaRPr sz="1200" dirty="0">
              <a:latin typeface="Times New Roman"/>
              <a:cs typeface="Times New Roman"/>
            </a:endParaRPr>
          </a:p>
          <a:p>
            <a:pPr marL="469265" marR="12700" algn="just">
              <a:lnSpc>
                <a:spcPct val="106100"/>
              </a:lnSpc>
              <a:spcBef>
                <a:spcPts val="5"/>
              </a:spcBef>
            </a:pPr>
            <a:r>
              <a:rPr sz="1100" i="1" spc="15" dirty="0">
                <a:solidFill>
                  <a:srgbClr val="231F20"/>
                </a:solidFill>
                <a:latin typeface="Arial"/>
                <a:cs typeface="Arial"/>
              </a:rPr>
              <a:t>Important</a:t>
            </a:r>
            <a:r>
              <a:rPr sz="1100" i="1" spc="-75" dirty="0">
                <a:solidFill>
                  <a:srgbClr val="231F20"/>
                </a:solidFill>
                <a:latin typeface="Arial"/>
                <a:cs typeface="Arial"/>
              </a:rPr>
              <a:t> </a:t>
            </a:r>
            <a:r>
              <a:rPr sz="1100" i="1" spc="-30" dirty="0">
                <a:solidFill>
                  <a:srgbClr val="231F20"/>
                </a:solidFill>
                <a:latin typeface="Arial"/>
                <a:cs typeface="Arial"/>
              </a:rPr>
              <a:t>note:</a:t>
            </a:r>
            <a:r>
              <a:rPr sz="1100" i="1" spc="-75" dirty="0">
                <a:solidFill>
                  <a:srgbClr val="231F20"/>
                </a:solidFill>
                <a:latin typeface="Arial"/>
                <a:cs typeface="Arial"/>
              </a:rPr>
              <a:t> </a:t>
            </a:r>
            <a:r>
              <a:rPr sz="1100" i="1" spc="-60" dirty="0">
                <a:solidFill>
                  <a:srgbClr val="231F20"/>
                </a:solidFill>
                <a:latin typeface="Arial"/>
                <a:cs typeface="Arial"/>
              </a:rPr>
              <a:t>Because</a:t>
            </a:r>
            <a:r>
              <a:rPr sz="1100" i="1" spc="-75" dirty="0">
                <a:solidFill>
                  <a:srgbClr val="231F20"/>
                </a:solidFill>
                <a:latin typeface="Arial"/>
                <a:cs typeface="Arial"/>
              </a:rPr>
              <a:t> </a:t>
            </a:r>
            <a:r>
              <a:rPr sz="1100" i="1" spc="-85" dirty="0">
                <a:solidFill>
                  <a:srgbClr val="231F20"/>
                </a:solidFill>
                <a:latin typeface="Arial"/>
                <a:cs typeface="Arial"/>
              </a:rPr>
              <a:t>we</a:t>
            </a:r>
            <a:r>
              <a:rPr sz="1100" i="1" spc="-75" dirty="0">
                <a:solidFill>
                  <a:srgbClr val="231F20"/>
                </a:solidFill>
                <a:latin typeface="Arial"/>
                <a:cs typeface="Arial"/>
              </a:rPr>
              <a:t> </a:t>
            </a:r>
            <a:r>
              <a:rPr sz="1100" i="1" spc="-20" dirty="0">
                <a:solidFill>
                  <a:srgbClr val="231F20"/>
                </a:solidFill>
                <a:latin typeface="Arial"/>
                <a:cs typeface="Arial"/>
              </a:rPr>
              <a:t>are</a:t>
            </a:r>
            <a:r>
              <a:rPr sz="1100" i="1" spc="-75" dirty="0">
                <a:solidFill>
                  <a:srgbClr val="231F20"/>
                </a:solidFill>
                <a:latin typeface="Arial"/>
                <a:cs typeface="Arial"/>
              </a:rPr>
              <a:t> </a:t>
            </a:r>
            <a:r>
              <a:rPr sz="1100" i="1" dirty="0">
                <a:solidFill>
                  <a:srgbClr val="231F20"/>
                </a:solidFill>
                <a:latin typeface="Arial"/>
                <a:cs typeface="Arial"/>
              </a:rPr>
              <a:t>a</a:t>
            </a:r>
            <a:r>
              <a:rPr sz="1100" i="1" spc="-75" dirty="0">
                <a:solidFill>
                  <a:srgbClr val="231F20"/>
                </a:solidFill>
                <a:latin typeface="Arial"/>
                <a:cs typeface="Arial"/>
              </a:rPr>
              <a:t> </a:t>
            </a:r>
            <a:r>
              <a:rPr sz="1100" i="1" dirty="0">
                <a:solidFill>
                  <a:srgbClr val="231F20"/>
                </a:solidFill>
                <a:latin typeface="Arial"/>
                <a:cs typeface="Arial"/>
              </a:rPr>
              <a:t>nonprofit</a:t>
            </a:r>
            <a:r>
              <a:rPr sz="1100" i="1" spc="-75" dirty="0">
                <a:solidFill>
                  <a:srgbClr val="231F20"/>
                </a:solidFill>
                <a:latin typeface="Arial"/>
                <a:cs typeface="Arial"/>
              </a:rPr>
              <a:t> </a:t>
            </a:r>
            <a:r>
              <a:rPr sz="1100" i="1" dirty="0">
                <a:solidFill>
                  <a:srgbClr val="231F20"/>
                </a:solidFill>
                <a:latin typeface="Arial"/>
                <a:cs typeface="Arial"/>
              </a:rPr>
              <a:t>organization</a:t>
            </a:r>
            <a:r>
              <a:rPr sz="1100" i="1" spc="-75" dirty="0">
                <a:solidFill>
                  <a:srgbClr val="231F20"/>
                </a:solidFill>
                <a:latin typeface="Arial"/>
                <a:cs typeface="Arial"/>
              </a:rPr>
              <a:t> </a:t>
            </a:r>
            <a:r>
              <a:rPr sz="1100" i="1" spc="-5" dirty="0">
                <a:solidFill>
                  <a:srgbClr val="231F20"/>
                </a:solidFill>
                <a:latin typeface="Arial"/>
                <a:cs typeface="Arial"/>
              </a:rPr>
              <a:t>and</a:t>
            </a:r>
            <a:r>
              <a:rPr sz="1100" i="1" spc="-75" dirty="0">
                <a:solidFill>
                  <a:srgbClr val="231F20"/>
                </a:solidFill>
                <a:latin typeface="Arial"/>
                <a:cs typeface="Arial"/>
              </a:rPr>
              <a:t> </a:t>
            </a:r>
            <a:r>
              <a:rPr sz="1100" i="1" spc="-20" dirty="0">
                <a:solidFill>
                  <a:srgbClr val="231F20"/>
                </a:solidFill>
                <a:latin typeface="Arial"/>
                <a:cs typeface="Arial"/>
              </a:rPr>
              <a:t>accountable</a:t>
            </a:r>
            <a:r>
              <a:rPr sz="1100" i="1" spc="-75" dirty="0">
                <a:solidFill>
                  <a:srgbClr val="231F20"/>
                </a:solidFill>
                <a:latin typeface="Arial"/>
                <a:cs typeface="Arial"/>
              </a:rPr>
              <a:t> </a:t>
            </a:r>
            <a:r>
              <a:rPr sz="1100" i="1" spc="5" dirty="0">
                <a:solidFill>
                  <a:srgbClr val="231F20"/>
                </a:solidFill>
                <a:latin typeface="Arial"/>
                <a:cs typeface="Arial"/>
              </a:rPr>
              <a:t>to</a:t>
            </a:r>
            <a:r>
              <a:rPr sz="1100" i="1" spc="-75" dirty="0">
                <a:solidFill>
                  <a:srgbClr val="231F20"/>
                </a:solidFill>
                <a:latin typeface="Arial"/>
                <a:cs typeface="Arial"/>
              </a:rPr>
              <a:t> </a:t>
            </a:r>
            <a:r>
              <a:rPr sz="1100" i="1" spc="-10" dirty="0">
                <a:solidFill>
                  <a:srgbClr val="231F20"/>
                </a:solidFill>
                <a:latin typeface="Arial"/>
                <a:cs typeface="Arial"/>
              </a:rPr>
              <a:t>our</a:t>
            </a:r>
            <a:r>
              <a:rPr sz="1100" i="1" spc="-75" dirty="0">
                <a:solidFill>
                  <a:srgbClr val="231F20"/>
                </a:solidFill>
                <a:latin typeface="Arial"/>
                <a:cs typeface="Arial"/>
              </a:rPr>
              <a:t> </a:t>
            </a:r>
            <a:r>
              <a:rPr sz="1100" i="1" spc="-35" dirty="0">
                <a:solidFill>
                  <a:srgbClr val="231F20"/>
                </a:solidFill>
                <a:latin typeface="Arial"/>
                <a:cs typeface="Arial"/>
              </a:rPr>
              <a:t>donors,</a:t>
            </a:r>
            <a:r>
              <a:rPr sz="1100" i="1" spc="-75" dirty="0">
                <a:solidFill>
                  <a:srgbClr val="231F20"/>
                </a:solidFill>
                <a:latin typeface="Arial"/>
                <a:cs typeface="Arial"/>
              </a:rPr>
              <a:t> </a:t>
            </a:r>
            <a:r>
              <a:rPr sz="1100" i="1" spc="70" dirty="0">
                <a:solidFill>
                  <a:srgbClr val="231F20"/>
                </a:solidFill>
                <a:latin typeface="Arial"/>
                <a:cs typeface="Arial"/>
              </a:rPr>
              <a:t>it</a:t>
            </a:r>
            <a:r>
              <a:rPr sz="1100" i="1" spc="-75" dirty="0">
                <a:solidFill>
                  <a:srgbClr val="231F20"/>
                </a:solidFill>
                <a:latin typeface="Arial"/>
                <a:cs typeface="Arial"/>
              </a:rPr>
              <a:t> </a:t>
            </a:r>
            <a:r>
              <a:rPr sz="1100" i="1" spc="-5" dirty="0">
                <a:solidFill>
                  <a:srgbClr val="231F20"/>
                </a:solidFill>
                <a:latin typeface="Arial"/>
                <a:cs typeface="Arial"/>
              </a:rPr>
              <a:t>is</a:t>
            </a:r>
            <a:r>
              <a:rPr sz="1100" i="1" spc="-75" dirty="0">
                <a:solidFill>
                  <a:srgbClr val="231F20"/>
                </a:solidFill>
                <a:latin typeface="Arial"/>
                <a:cs typeface="Arial"/>
              </a:rPr>
              <a:t> </a:t>
            </a:r>
            <a:r>
              <a:rPr sz="1100" i="1" spc="30" dirty="0">
                <a:solidFill>
                  <a:srgbClr val="231F20"/>
                </a:solidFill>
                <a:latin typeface="Arial"/>
                <a:cs typeface="Arial"/>
              </a:rPr>
              <a:t>critical  </a:t>
            </a:r>
            <a:r>
              <a:rPr sz="1100" i="1" spc="25" dirty="0">
                <a:solidFill>
                  <a:srgbClr val="231F20"/>
                </a:solidFill>
                <a:latin typeface="Arial"/>
                <a:cs typeface="Arial"/>
              </a:rPr>
              <a:t>that</a:t>
            </a:r>
            <a:r>
              <a:rPr sz="1100" i="1" spc="-75" dirty="0">
                <a:solidFill>
                  <a:srgbClr val="231F20"/>
                </a:solidFill>
                <a:latin typeface="Arial"/>
                <a:cs typeface="Arial"/>
              </a:rPr>
              <a:t> </a:t>
            </a:r>
            <a:r>
              <a:rPr sz="1100" i="1" spc="-15" dirty="0">
                <a:solidFill>
                  <a:srgbClr val="231F20"/>
                </a:solidFill>
                <a:latin typeface="Arial"/>
                <a:cs typeface="Arial"/>
              </a:rPr>
              <a:t>your</a:t>
            </a:r>
            <a:r>
              <a:rPr sz="1100" i="1" spc="-75" dirty="0">
                <a:solidFill>
                  <a:srgbClr val="231F20"/>
                </a:solidFill>
                <a:latin typeface="Arial"/>
                <a:cs typeface="Arial"/>
              </a:rPr>
              <a:t> </a:t>
            </a:r>
            <a:r>
              <a:rPr sz="1100" i="1" spc="-60" dirty="0">
                <a:solidFill>
                  <a:srgbClr val="231F20"/>
                </a:solidFill>
                <a:latin typeface="Arial"/>
                <a:cs typeface="Arial"/>
              </a:rPr>
              <a:t>expenses</a:t>
            </a:r>
            <a:r>
              <a:rPr sz="1100" i="1" spc="-75" dirty="0">
                <a:solidFill>
                  <a:srgbClr val="231F20"/>
                </a:solidFill>
                <a:latin typeface="Arial"/>
                <a:cs typeface="Arial"/>
              </a:rPr>
              <a:t> </a:t>
            </a:r>
            <a:r>
              <a:rPr sz="1100" i="1" spc="-5" dirty="0">
                <a:solidFill>
                  <a:srgbClr val="231F20"/>
                </a:solidFill>
                <a:latin typeface="Arial"/>
                <a:cs typeface="Arial"/>
              </a:rPr>
              <a:t>not</a:t>
            </a:r>
            <a:r>
              <a:rPr sz="1100" i="1" spc="-75" dirty="0">
                <a:solidFill>
                  <a:srgbClr val="231F20"/>
                </a:solidFill>
                <a:latin typeface="Arial"/>
                <a:cs typeface="Arial"/>
              </a:rPr>
              <a:t> </a:t>
            </a:r>
            <a:r>
              <a:rPr sz="1100" i="1" spc="-55" dirty="0">
                <a:solidFill>
                  <a:srgbClr val="231F20"/>
                </a:solidFill>
                <a:latin typeface="Arial"/>
                <a:cs typeface="Arial"/>
              </a:rPr>
              <a:t>exceed</a:t>
            </a:r>
            <a:r>
              <a:rPr sz="1100" i="1" spc="-75" dirty="0">
                <a:solidFill>
                  <a:srgbClr val="231F20"/>
                </a:solidFill>
                <a:latin typeface="Arial"/>
                <a:cs typeface="Arial"/>
              </a:rPr>
              <a:t> 25 </a:t>
            </a:r>
            <a:r>
              <a:rPr sz="1100" i="1" spc="-25" dirty="0">
                <a:solidFill>
                  <a:srgbClr val="231F20"/>
                </a:solidFill>
                <a:latin typeface="Arial"/>
                <a:cs typeface="Arial"/>
              </a:rPr>
              <a:t>percent</a:t>
            </a:r>
            <a:r>
              <a:rPr sz="1100" i="1" spc="-75" dirty="0">
                <a:solidFill>
                  <a:srgbClr val="231F20"/>
                </a:solidFill>
                <a:latin typeface="Arial"/>
                <a:cs typeface="Arial"/>
              </a:rPr>
              <a:t> </a:t>
            </a:r>
            <a:r>
              <a:rPr sz="1100" i="1" spc="-15" dirty="0">
                <a:solidFill>
                  <a:srgbClr val="231F20"/>
                </a:solidFill>
                <a:latin typeface="Arial"/>
                <a:cs typeface="Arial"/>
              </a:rPr>
              <a:t>of</a:t>
            </a:r>
            <a:r>
              <a:rPr sz="1100" i="1" spc="-75" dirty="0">
                <a:solidFill>
                  <a:srgbClr val="231F20"/>
                </a:solidFill>
                <a:latin typeface="Arial"/>
                <a:cs typeface="Arial"/>
              </a:rPr>
              <a:t> </a:t>
            </a:r>
            <a:r>
              <a:rPr sz="1100" i="1" spc="-15" dirty="0">
                <a:solidFill>
                  <a:srgbClr val="231F20"/>
                </a:solidFill>
                <a:latin typeface="Arial"/>
                <a:cs typeface="Arial"/>
              </a:rPr>
              <a:t>your</a:t>
            </a:r>
            <a:r>
              <a:rPr sz="1100" i="1" spc="-75" dirty="0">
                <a:solidFill>
                  <a:srgbClr val="231F20"/>
                </a:solidFill>
                <a:latin typeface="Arial"/>
                <a:cs typeface="Arial"/>
              </a:rPr>
              <a:t> </a:t>
            </a:r>
            <a:r>
              <a:rPr sz="1100" i="1" spc="-30" dirty="0">
                <a:solidFill>
                  <a:srgbClr val="231F20"/>
                </a:solidFill>
                <a:latin typeface="Arial"/>
                <a:cs typeface="Arial"/>
              </a:rPr>
              <a:t>income</a:t>
            </a:r>
            <a:r>
              <a:rPr sz="1100" i="1" spc="-75" dirty="0">
                <a:solidFill>
                  <a:srgbClr val="231F20"/>
                </a:solidFill>
                <a:latin typeface="Arial"/>
                <a:cs typeface="Arial"/>
              </a:rPr>
              <a:t> </a:t>
            </a:r>
            <a:r>
              <a:rPr sz="1100" i="1" spc="-35" dirty="0">
                <a:solidFill>
                  <a:srgbClr val="231F20"/>
                </a:solidFill>
                <a:latin typeface="Arial"/>
                <a:cs typeface="Arial"/>
              </a:rPr>
              <a:t>(less</a:t>
            </a:r>
            <a:r>
              <a:rPr sz="1100" i="1" spc="-75" dirty="0">
                <a:solidFill>
                  <a:srgbClr val="231F20"/>
                </a:solidFill>
                <a:latin typeface="Arial"/>
                <a:cs typeface="Arial"/>
              </a:rPr>
              <a:t> </a:t>
            </a:r>
            <a:r>
              <a:rPr sz="1100" i="1" spc="55" dirty="0">
                <a:solidFill>
                  <a:srgbClr val="231F20"/>
                </a:solidFill>
                <a:latin typeface="Arial"/>
                <a:cs typeface="Arial"/>
              </a:rPr>
              <a:t>if</a:t>
            </a:r>
            <a:r>
              <a:rPr sz="1100" i="1" spc="-75" dirty="0">
                <a:solidFill>
                  <a:srgbClr val="231F20"/>
                </a:solidFill>
                <a:latin typeface="Arial"/>
                <a:cs typeface="Arial"/>
              </a:rPr>
              <a:t> </a:t>
            </a:r>
            <a:r>
              <a:rPr sz="1100" i="1" spc="35" dirty="0">
                <a:solidFill>
                  <a:srgbClr val="231F20"/>
                </a:solidFill>
                <a:latin typeface="Arial"/>
                <a:cs typeface="Arial"/>
              </a:rPr>
              <a:t>at</a:t>
            </a:r>
            <a:r>
              <a:rPr sz="1100" i="1" spc="-75" dirty="0">
                <a:solidFill>
                  <a:srgbClr val="231F20"/>
                </a:solidFill>
                <a:latin typeface="Arial"/>
                <a:cs typeface="Arial"/>
              </a:rPr>
              <a:t> </a:t>
            </a:r>
            <a:r>
              <a:rPr sz="1100" i="1" spc="40" dirty="0">
                <a:solidFill>
                  <a:srgbClr val="231F20"/>
                </a:solidFill>
                <a:latin typeface="Arial"/>
                <a:cs typeface="Arial"/>
              </a:rPr>
              <a:t>all</a:t>
            </a:r>
            <a:r>
              <a:rPr sz="1100" i="1" spc="-75" dirty="0">
                <a:solidFill>
                  <a:srgbClr val="231F20"/>
                </a:solidFill>
                <a:latin typeface="Arial"/>
                <a:cs typeface="Arial"/>
              </a:rPr>
              <a:t> </a:t>
            </a:r>
            <a:r>
              <a:rPr sz="1100" i="1" spc="-30" dirty="0">
                <a:solidFill>
                  <a:srgbClr val="231F20"/>
                </a:solidFill>
                <a:latin typeface="Arial"/>
                <a:cs typeface="Arial"/>
              </a:rPr>
              <a:t>possible).</a:t>
            </a:r>
            <a:r>
              <a:rPr sz="1100" i="1" spc="-75" dirty="0">
                <a:solidFill>
                  <a:srgbClr val="231F20"/>
                </a:solidFill>
                <a:latin typeface="Arial"/>
                <a:cs typeface="Arial"/>
              </a:rPr>
              <a:t> </a:t>
            </a:r>
            <a:r>
              <a:rPr sz="1100" i="1" spc="-5" dirty="0">
                <a:solidFill>
                  <a:srgbClr val="231F20"/>
                </a:solidFill>
                <a:latin typeface="Arial"/>
                <a:cs typeface="Arial"/>
              </a:rPr>
              <a:t>This</a:t>
            </a:r>
            <a:r>
              <a:rPr sz="1100" i="1" spc="-75" dirty="0">
                <a:solidFill>
                  <a:srgbClr val="231F20"/>
                </a:solidFill>
                <a:latin typeface="Arial"/>
                <a:cs typeface="Arial"/>
              </a:rPr>
              <a:t> </a:t>
            </a:r>
            <a:r>
              <a:rPr sz="1100" i="1" spc="-5" dirty="0">
                <a:solidFill>
                  <a:srgbClr val="231F20"/>
                </a:solidFill>
                <a:latin typeface="Arial"/>
                <a:cs typeface="Arial"/>
              </a:rPr>
              <a:t>is</a:t>
            </a:r>
            <a:r>
              <a:rPr sz="1100" i="1" spc="-75" dirty="0">
                <a:solidFill>
                  <a:srgbClr val="231F20"/>
                </a:solidFill>
                <a:latin typeface="Arial"/>
                <a:cs typeface="Arial"/>
              </a:rPr>
              <a:t> </a:t>
            </a:r>
            <a:r>
              <a:rPr sz="1100" i="1" spc="-30" dirty="0">
                <a:solidFill>
                  <a:srgbClr val="231F20"/>
                </a:solidFill>
                <a:latin typeface="Arial"/>
                <a:cs typeface="Arial"/>
              </a:rPr>
              <a:t>considered</a:t>
            </a:r>
            <a:r>
              <a:rPr sz="1100" i="1" spc="-75" dirty="0">
                <a:solidFill>
                  <a:srgbClr val="231F20"/>
                </a:solidFill>
                <a:latin typeface="Arial"/>
                <a:cs typeface="Arial"/>
              </a:rPr>
              <a:t> </a:t>
            </a:r>
            <a:r>
              <a:rPr sz="1100" i="1" spc="5" dirty="0">
                <a:solidFill>
                  <a:srgbClr val="231F20"/>
                </a:solidFill>
                <a:latin typeface="Arial"/>
                <a:cs typeface="Arial"/>
              </a:rPr>
              <a:t>to  </a:t>
            </a:r>
            <a:r>
              <a:rPr sz="1100" i="1" spc="-60" dirty="0">
                <a:solidFill>
                  <a:srgbClr val="231F20"/>
                </a:solidFill>
                <a:latin typeface="Arial"/>
                <a:cs typeface="Arial"/>
              </a:rPr>
              <a:t>be</a:t>
            </a:r>
            <a:r>
              <a:rPr sz="1100" i="1" spc="-80" dirty="0">
                <a:solidFill>
                  <a:srgbClr val="231F20"/>
                </a:solidFill>
                <a:latin typeface="Arial"/>
                <a:cs typeface="Arial"/>
              </a:rPr>
              <a:t> </a:t>
            </a:r>
            <a:r>
              <a:rPr sz="1100" i="1" spc="-20" dirty="0">
                <a:solidFill>
                  <a:srgbClr val="231F20"/>
                </a:solidFill>
                <a:latin typeface="Arial"/>
                <a:cs typeface="Arial"/>
              </a:rPr>
              <a:t>the</a:t>
            </a:r>
            <a:r>
              <a:rPr sz="1100" i="1" spc="-80" dirty="0">
                <a:solidFill>
                  <a:srgbClr val="231F20"/>
                </a:solidFill>
                <a:latin typeface="Arial"/>
                <a:cs typeface="Arial"/>
              </a:rPr>
              <a:t> </a:t>
            </a:r>
            <a:r>
              <a:rPr sz="1100" i="1" spc="15" dirty="0">
                <a:solidFill>
                  <a:srgbClr val="231F20"/>
                </a:solidFill>
                <a:latin typeface="Arial"/>
                <a:cs typeface="Arial"/>
              </a:rPr>
              <a:t>national</a:t>
            </a:r>
            <a:r>
              <a:rPr sz="1100" i="1" spc="-80" dirty="0">
                <a:solidFill>
                  <a:srgbClr val="231F20"/>
                </a:solidFill>
                <a:latin typeface="Arial"/>
                <a:cs typeface="Arial"/>
              </a:rPr>
              <a:t> </a:t>
            </a:r>
            <a:r>
              <a:rPr sz="1100" i="1" dirty="0">
                <a:solidFill>
                  <a:srgbClr val="231F20"/>
                </a:solidFill>
                <a:latin typeface="Arial"/>
                <a:cs typeface="Arial"/>
              </a:rPr>
              <a:t>standard</a:t>
            </a:r>
            <a:r>
              <a:rPr sz="1100" i="1" spc="-80" dirty="0">
                <a:solidFill>
                  <a:srgbClr val="231F20"/>
                </a:solidFill>
                <a:latin typeface="Arial"/>
                <a:cs typeface="Arial"/>
              </a:rPr>
              <a:t> </a:t>
            </a:r>
            <a:r>
              <a:rPr sz="1100" i="1" spc="-40" dirty="0">
                <a:solidFill>
                  <a:srgbClr val="231F20"/>
                </a:solidFill>
                <a:latin typeface="Arial"/>
                <a:cs typeface="Arial"/>
              </a:rPr>
              <a:t>by</a:t>
            </a:r>
            <a:r>
              <a:rPr sz="1100" i="1" spc="-80" dirty="0">
                <a:solidFill>
                  <a:srgbClr val="231F20"/>
                </a:solidFill>
                <a:latin typeface="Arial"/>
                <a:cs typeface="Arial"/>
              </a:rPr>
              <a:t> </a:t>
            </a:r>
            <a:r>
              <a:rPr sz="1100" i="1" spc="-20" dirty="0" smtClean="0">
                <a:solidFill>
                  <a:srgbClr val="231F20"/>
                </a:solidFill>
                <a:latin typeface="Arial"/>
                <a:cs typeface="Arial"/>
              </a:rPr>
              <a:t>which</a:t>
            </a:r>
            <a:r>
              <a:rPr lang="en-US" sz="1100" i="1" spc="-80" dirty="0" smtClean="0">
                <a:solidFill>
                  <a:srgbClr val="231F20"/>
                </a:solidFill>
                <a:latin typeface="Arial"/>
                <a:cs typeface="Arial"/>
              </a:rPr>
              <a:t> </a:t>
            </a:r>
            <a:r>
              <a:rPr sz="1100" i="1" spc="10" dirty="0" smtClean="0">
                <a:solidFill>
                  <a:srgbClr val="231F20"/>
                </a:solidFill>
                <a:latin typeface="Arial"/>
                <a:cs typeface="Arial"/>
              </a:rPr>
              <a:t>First</a:t>
            </a:r>
            <a:r>
              <a:rPr sz="1100" i="1" spc="-80" dirty="0" smtClean="0">
                <a:solidFill>
                  <a:srgbClr val="231F20"/>
                </a:solidFill>
                <a:latin typeface="Arial"/>
                <a:cs typeface="Arial"/>
              </a:rPr>
              <a:t> </a:t>
            </a:r>
            <a:r>
              <a:rPr sz="1100" i="1" spc="-20" dirty="0">
                <a:solidFill>
                  <a:srgbClr val="231F20"/>
                </a:solidFill>
                <a:latin typeface="Arial"/>
                <a:cs typeface="Arial"/>
              </a:rPr>
              <a:t>Candle</a:t>
            </a:r>
            <a:r>
              <a:rPr sz="1100" i="1" spc="-80" dirty="0">
                <a:solidFill>
                  <a:srgbClr val="231F20"/>
                </a:solidFill>
                <a:latin typeface="Arial"/>
                <a:cs typeface="Arial"/>
              </a:rPr>
              <a:t> </a:t>
            </a:r>
            <a:r>
              <a:rPr sz="1100" i="1" spc="-5" dirty="0">
                <a:solidFill>
                  <a:srgbClr val="231F20"/>
                </a:solidFill>
                <a:latin typeface="Arial"/>
                <a:cs typeface="Arial"/>
              </a:rPr>
              <a:t>is</a:t>
            </a:r>
            <a:r>
              <a:rPr sz="1100" i="1" spc="-80" dirty="0">
                <a:solidFill>
                  <a:srgbClr val="231F20"/>
                </a:solidFill>
                <a:latin typeface="Arial"/>
                <a:cs typeface="Arial"/>
              </a:rPr>
              <a:t> </a:t>
            </a:r>
            <a:r>
              <a:rPr sz="1100" i="1" spc="-15" dirty="0">
                <a:solidFill>
                  <a:srgbClr val="231F20"/>
                </a:solidFill>
                <a:latin typeface="Arial"/>
                <a:cs typeface="Arial"/>
              </a:rPr>
              <a:t>held</a:t>
            </a:r>
            <a:r>
              <a:rPr sz="1100" i="1" spc="-80" dirty="0">
                <a:solidFill>
                  <a:srgbClr val="231F20"/>
                </a:solidFill>
                <a:latin typeface="Arial"/>
                <a:cs typeface="Arial"/>
              </a:rPr>
              <a:t> </a:t>
            </a:r>
            <a:r>
              <a:rPr sz="1100" i="1" spc="-25" dirty="0">
                <a:solidFill>
                  <a:srgbClr val="231F20"/>
                </a:solidFill>
                <a:latin typeface="Arial"/>
                <a:cs typeface="Arial"/>
              </a:rPr>
              <a:t>accountable.</a:t>
            </a:r>
            <a:endParaRPr sz="1100" dirty="0">
              <a:latin typeface="Arial"/>
              <a:cs typeface="Arial"/>
            </a:endParaRPr>
          </a:p>
          <a:p>
            <a:pPr>
              <a:lnSpc>
                <a:spcPct val="100000"/>
              </a:lnSpc>
              <a:spcBef>
                <a:spcPts val="20"/>
              </a:spcBef>
            </a:pPr>
            <a:endParaRPr sz="1200" dirty="0">
              <a:latin typeface="Times New Roman"/>
              <a:cs typeface="Times New Roman"/>
            </a:endParaRPr>
          </a:p>
          <a:p>
            <a:pPr marL="469265" marR="5080" indent="-285115">
              <a:lnSpc>
                <a:spcPct val="106100"/>
              </a:lnSpc>
              <a:buChar char="•"/>
              <a:tabLst>
                <a:tab pos="469265" algn="l"/>
                <a:tab pos="469900" algn="l"/>
              </a:tabLst>
            </a:pPr>
            <a:r>
              <a:rPr sz="1100" spc="-15" dirty="0">
                <a:solidFill>
                  <a:srgbClr val="231F20"/>
                </a:solidFill>
                <a:latin typeface="Palatino Linotype"/>
                <a:cs typeface="Palatino Linotype"/>
              </a:rPr>
              <a:t>With </a:t>
            </a:r>
            <a:r>
              <a:rPr sz="1100" spc="-10" dirty="0">
                <a:solidFill>
                  <a:srgbClr val="231F20"/>
                </a:solidFill>
                <a:latin typeface="Palatino Linotype"/>
                <a:cs typeface="Palatino Linotype"/>
              </a:rPr>
              <a:t>a </a:t>
            </a:r>
            <a:r>
              <a:rPr sz="1100" spc="-5" dirty="0">
                <a:solidFill>
                  <a:srgbClr val="231F20"/>
                </a:solidFill>
                <a:latin typeface="Palatino Linotype"/>
                <a:cs typeface="Palatino Linotype"/>
              </a:rPr>
              <a:t>clear </a:t>
            </a:r>
            <a:r>
              <a:rPr sz="1100" spc="-10" dirty="0">
                <a:solidFill>
                  <a:srgbClr val="231F20"/>
                </a:solidFill>
                <a:latin typeface="Palatino Linotype"/>
                <a:cs typeface="Palatino Linotype"/>
              </a:rPr>
              <a:t>concept </a:t>
            </a:r>
            <a:r>
              <a:rPr sz="1100" spc="-20" dirty="0">
                <a:solidFill>
                  <a:srgbClr val="231F20"/>
                </a:solidFill>
                <a:latin typeface="Palatino Linotype"/>
                <a:cs typeface="Palatino Linotype"/>
              </a:rPr>
              <a:t>of </a:t>
            </a:r>
            <a:r>
              <a:rPr sz="1100" spc="-10" dirty="0">
                <a:solidFill>
                  <a:srgbClr val="231F20"/>
                </a:solidFill>
                <a:latin typeface="Palatino Linotype"/>
                <a:cs typeface="Palatino Linotype"/>
              </a:rPr>
              <a:t>the </a:t>
            </a:r>
            <a:r>
              <a:rPr sz="1100" spc="-15" dirty="0">
                <a:solidFill>
                  <a:srgbClr val="231F20"/>
                </a:solidFill>
                <a:latin typeface="Palatino Linotype"/>
                <a:cs typeface="Palatino Linotype"/>
              </a:rPr>
              <a:t>timeline </a:t>
            </a:r>
            <a:r>
              <a:rPr sz="1100" spc="-40" dirty="0">
                <a:solidFill>
                  <a:srgbClr val="231F20"/>
                </a:solidFill>
                <a:latin typeface="Palatino Linotype"/>
                <a:cs typeface="Palatino Linotype"/>
              </a:rPr>
              <a:t>and </a:t>
            </a:r>
            <a:r>
              <a:rPr sz="1100" spc="-20" dirty="0">
                <a:solidFill>
                  <a:srgbClr val="231F20"/>
                </a:solidFill>
                <a:latin typeface="Palatino Linotype"/>
                <a:cs typeface="Palatino Linotype"/>
              </a:rPr>
              <a:t>financial </a:t>
            </a:r>
            <a:r>
              <a:rPr sz="1100" spc="-30" dirty="0">
                <a:solidFill>
                  <a:srgbClr val="231F20"/>
                </a:solidFill>
                <a:latin typeface="Palatino Linotype"/>
                <a:cs typeface="Palatino Linotype"/>
              </a:rPr>
              <a:t>plan </a:t>
            </a:r>
            <a:r>
              <a:rPr sz="1100" spc="-45" dirty="0">
                <a:solidFill>
                  <a:srgbClr val="231F20"/>
                </a:solidFill>
                <a:latin typeface="Palatino Linotype"/>
                <a:cs typeface="Palatino Linotype"/>
              </a:rPr>
              <a:t>your </a:t>
            </a:r>
            <a:r>
              <a:rPr sz="1100" spc="-20" dirty="0">
                <a:solidFill>
                  <a:srgbClr val="231F20"/>
                </a:solidFill>
                <a:latin typeface="Palatino Linotype"/>
                <a:cs typeface="Palatino Linotype"/>
              </a:rPr>
              <a:t>event </a:t>
            </a:r>
            <a:r>
              <a:rPr sz="1100" spc="-50" dirty="0">
                <a:solidFill>
                  <a:srgbClr val="231F20"/>
                </a:solidFill>
                <a:latin typeface="Palatino Linotype"/>
                <a:cs typeface="Palatino Linotype"/>
              </a:rPr>
              <a:t>will follow, </a:t>
            </a:r>
            <a:r>
              <a:rPr sz="1100" dirty="0">
                <a:solidFill>
                  <a:srgbClr val="231F20"/>
                </a:solidFill>
                <a:latin typeface="Palatino Linotype"/>
                <a:cs typeface="Palatino Linotype"/>
              </a:rPr>
              <a:t>it is </a:t>
            </a:r>
            <a:r>
              <a:rPr sz="1100" spc="-15" dirty="0">
                <a:solidFill>
                  <a:srgbClr val="231F20"/>
                </a:solidFill>
                <a:latin typeface="Palatino Linotype"/>
                <a:cs typeface="Palatino Linotype"/>
              </a:rPr>
              <a:t>time </a:t>
            </a:r>
            <a:r>
              <a:rPr sz="1100" spc="-10" dirty="0">
                <a:solidFill>
                  <a:srgbClr val="231F20"/>
                </a:solidFill>
                <a:latin typeface="Palatino Linotype"/>
                <a:cs typeface="Palatino Linotype"/>
              </a:rPr>
              <a:t>to </a:t>
            </a:r>
            <a:r>
              <a:rPr sz="1100" spc="-15" dirty="0">
                <a:solidFill>
                  <a:srgbClr val="231F20"/>
                </a:solidFill>
                <a:latin typeface="Palatino Linotype"/>
                <a:cs typeface="Palatino Linotype"/>
              </a:rPr>
              <a:t>schedule </a:t>
            </a:r>
            <a:r>
              <a:rPr sz="1100" spc="-10" dirty="0">
                <a:solidFill>
                  <a:srgbClr val="231F20"/>
                </a:solidFill>
                <a:latin typeface="Palatino Linotype"/>
                <a:cs typeface="Palatino Linotype"/>
              </a:rPr>
              <a:t>a  </a:t>
            </a:r>
            <a:r>
              <a:rPr sz="1100" spc="-15" dirty="0">
                <a:solidFill>
                  <a:srgbClr val="231F20"/>
                </a:solidFill>
                <a:latin typeface="Palatino Linotype"/>
                <a:cs typeface="Palatino Linotype"/>
              </a:rPr>
              <a:t>meeting </a:t>
            </a:r>
            <a:r>
              <a:rPr sz="1100" spc="-45" dirty="0">
                <a:solidFill>
                  <a:srgbClr val="231F20"/>
                </a:solidFill>
                <a:latin typeface="Palatino Linotype"/>
                <a:cs typeface="Palatino Linotype"/>
              </a:rPr>
              <a:t>with your </a:t>
            </a:r>
            <a:r>
              <a:rPr sz="1100" spc="-20" dirty="0">
                <a:solidFill>
                  <a:srgbClr val="231F20"/>
                </a:solidFill>
                <a:latin typeface="Palatino Linotype"/>
                <a:cs typeface="Palatino Linotype"/>
              </a:rPr>
              <a:t>volunteers </a:t>
            </a:r>
            <a:r>
              <a:rPr sz="1100" spc="-10" dirty="0">
                <a:solidFill>
                  <a:srgbClr val="231F20"/>
                </a:solidFill>
                <a:latin typeface="Palatino Linotype"/>
                <a:cs typeface="Palatino Linotype"/>
              </a:rPr>
              <a:t>to </a:t>
            </a:r>
            <a:r>
              <a:rPr sz="1100" spc="-15" dirty="0">
                <a:solidFill>
                  <a:srgbClr val="231F20"/>
                </a:solidFill>
                <a:latin typeface="Palatino Linotype"/>
                <a:cs typeface="Palatino Linotype"/>
              </a:rPr>
              <a:t>go </a:t>
            </a:r>
            <a:r>
              <a:rPr sz="1100" spc="-30" dirty="0">
                <a:solidFill>
                  <a:srgbClr val="231F20"/>
                </a:solidFill>
                <a:latin typeface="Palatino Linotype"/>
                <a:cs typeface="Palatino Linotype"/>
              </a:rPr>
              <a:t>over </a:t>
            </a:r>
            <a:r>
              <a:rPr sz="1100" spc="-5" dirty="0">
                <a:solidFill>
                  <a:srgbClr val="231F20"/>
                </a:solidFill>
                <a:latin typeface="Palatino Linotype"/>
                <a:cs typeface="Palatino Linotype"/>
              </a:rPr>
              <a:t>these</a:t>
            </a:r>
            <a:r>
              <a:rPr sz="1100" spc="-35" dirty="0">
                <a:solidFill>
                  <a:srgbClr val="231F20"/>
                </a:solidFill>
                <a:latin typeface="Palatino Linotype"/>
                <a:cs typeface="Palatino Linotype"/>
              </a:rPr>
              <a:t> </a:t>
            </a:r>
            <a:r>
              <a:rPr sz="1100" spc="-25" dirty="0">
                <a:solidFill>
                  <a:srgbClr val="231F20"/>
                </a:solidFill>
                <a:latin typeface="Palatino Linotype"/>
                <a:cs typeface="Palatino Linotype"/>
              </a:rPr>
              <a:t>documents!</a:t>
            </a:r>
            <a:endParaRPr sz="1100" dirty="0">
              <a:latin typeface="Palatino Linotype"/>
              <a:cs typeface="Palatino Linotype"/>
            </a:endParaRPr>
          </a:p>
          <a:p>
            <a:pPr>
              <a:lnSpc>
                <a:spcPct val="100000"/>
              </a:lnSpc>
              <a:buClr>
                <a:srgbClr val="231F20"/>
              </a:buClr>
              <a:buFont typeface="Palatino Linotype"/>
              <a:buChar char="•"/>
            </a:pPr>
            <a:endParaRPr sz="1400" dirty="0">
              <a:latin typeface="Times New Roman"/>
              <a:cs typeface="Times New Roman"/>
            </a:endParaRPr>
          </a:p>
          <a:p>
            <a:pPr marL="12700">
              <a:lnSpc>
                <a:spcPct val="100000"/>
              </a:lnSpc>
              <a:spcBef>
                <a:spcPts val="970"/>
              </a:spcBef>
            </a:pPr>
            <a:r>
              <a:rPr sz="1800" b="1" spc="-60" dirty="0">
                <a:solidFill>
                  <a:srgbClr val="1568AF"/>
                </a:solidFill>
                <a:latin typeface="Palatino Linotype"/>
                <a:cs typeface="Palatino Linotype"/>
              </a:rPr>
              <a:t>Obtaining</a:t>
            </a:r>
            <a:r>
              <a:rPr sz="1800" b="1" spc="-95" dirty="0">
                <a:solidFill>
                  <a:srgbClr val="1568AF"/>
                </a:solidFill>
                <a:latin typeface="Palatino Linotype"/>
                <a:cs typeface="Palatino Linotype"/>
              </a:rPr>
              <a:t> </a:t>
            </a:r>
            <a:r>
              <a:rPr sz="1800" b="1" spc="-55" dirty="0">
                <a:solidFill>
                  <a:srgbClr val="1568AF"/>
                </a:solidFill>
                <a:latin typeface="Palatino Linotype"/>
                <a:cs typeface="Palatino Linotype"/>
              </a:rPr>
              <a:t>Sponsors</a:t>
            </a:r>
            <a:endParaRPr sz="1800" dirty="0">
              <a:latin typeface="Palatino Linotype"/>
              <a:cs typeface="Palatino Linotype"/>
            </a:endParaRPr>
          </a:p>
          <a:p>
            <a:pPr marL="12700" marR="128905">
              <a:lnSpc>
                <a:spcPct val="106100"/>
              </a:lnSpc>
              <a:spcBef>
                <a:spcPts val="1260"/>
              </a:spcBef>
            </a:pPr>
            <a:r>
              <a:rPr sz="1100" spc="-15" dirty="0">
                <a:solidFill>
                  <a:srgbClr val="231F20"/>
                </a:solidFill>
                <a:latin typeface="Palatino Linotype"/>
                <a:cs typeface="Palatino Linotype"/>
              </a:rPr>
              <a:t>One misconception in </a:t>
            </a:r>
            <a:r>
              <a:rPr sz="1100" spc="-20" dirty="0">
                <a:solidFill>
                  <a:srgbClr val="231F20"/>
                </a:solidFill>
                <a:latin typeface="Palatino Linotype"/>
                <a:cs typeface="Palatino Linotype"/>
              </a:rPr>
              <a:t>planning </a:t>
            </a:r>
            <a:r>
              <a:rPr sz="1100" spc="-10" dirty="0">
                <a:solidFill>
                  <a:srgbClr val="231F20"/>
                </a:solidFill>
                <a:latin typeface="Palatino Linotype"/>
                <a:cs typeface="Palatino Linotype"/>
              </a:rPr>
              <a:t>a special </a:t>
            </a:r>
            <a:r>
              <a:rPr sz="1100" spc="-20" dirty="0">
                <a:solidFill>
                  <a:srgbClr val="231F20"/>
                </a:solidFill>
                <a:latin typeface="Palatino Linotype"/>
                <a:cs typeface="Palatino Linotype"/>
              </a:rPr>
              <a:t>event </a:t>
            </a:r>
            <a:r>
              <a:rPr sz="1100" dirty="0">
                <a:solidFill>
                  <a:srgbClr val="231F20"/>
                </a:solidFill>
                <a:latin typeface="Palatino Linotype"/>
                <a:cs typeface="Palatino Linotype"/>
              </a:rPr>
              <a:t>is </a:t>
            </a:r>
            <a:r>
              <a:rPr sz="1100" spc="-10" dirty="0">
                <a:solidFill>
                  <a:srgbClr val="231F20"/>
                </a:solidFill>
                <a:latin typeface="Palatino Linotype"/>
                <a:cs typeface="Palatino Linotype"/>
              </a:rPr>
              <a:t>that securing a </a:t>
            </a:r>
            <a:r>
              <a:rPr sz="1100" spc="-35" dirty="0">
                <a:solidFill>
                  <a:srgbClr val="231F20"/>
                </a:solidFill>
                <a:latin typeface="Palatino Linotype"/>
                <a:cs typeface="Palatino Linotype"/>
              </a:rPr>
              <a:t>company </a:t>
            </a:r>
            <a:r>
              <a:rPr sz="1100" spc="-15" dirty="0">
                <a:solidFill>
                  <a:srgbClr val="231F20"/>
                </a:solidFill>
                <a:latin typeface="Palatino Linotype"/>
                <a:cs typeface="Palatino Linotype"/>
              </a:rPr>
              <a:t>in </a:t>
            </a:r>
            <a:r>
              <a:rPr sz="1100" spc="-45" dirty="0">
                <a:solidFill>
                  <a:srgbClr val="231F20"/>
                </a:solidFill>
                <a:latin typeface="Palatino Linotype"/>
                <a:cs typeface="Palatino Linotype"/>
              </a:rPr>
              <a:t>your </a:t>
            </a:r>
            <a:r>
              <a:rPr sz="1100" spc="-30" dirty="0">
                <a:solidFill>
                  <a:srgbClr val="231F20"/>
                </a:solidFill>
                <a:latin typeface="Palatino Linotype"/>
                <a:cs typeface="Palatino Linotype"/>
              </a:rPr>
              <a:t>community </a:t>
            </a:r>
            <a:r>
              <a:rPr sz="1100" spc="-10" dirty="0">
                <a:solidFill>
                  <a:srgbClr val="231F20"/>
                </a:solidFill>
                <a:latin typeface="Palatino Linotype"/>
                <a:cs typeface="Palatino Linotype"/>
              </a:rPr>
              <a:t>to</a:t>
            </a:r>
            <a:r>
              <a:rPr sz="1100" spc="-120" dirty="0">
                <a:solidFill>
                  <a:srgbClr val="231F20"/>
                </a:solidFill>
                <a:latin typeface="Palatino Linotype"/>
                <a:cs typeface="Palatino Linotype"/>
              </a:rPr>
              <a:t> </a:t>
            </a:r>
            <a:r>
              <a:rPr sz="1100" spc="-20" dirty="0">
                <a:solidFill>
                  <a:srgbClr val="231F20"/>
                </a:solidFill>
                <a:latin typeface="Palatino Linotype"/>
                <a:cs typeface="Palatino Linotype"/>
              </a:rPr>
              <a:t>sponsor  </a:t>
            </a:r>
            <a:r>
              <a:rPr sz="1100" spc="-45" dirty="0">
                <a:solidFill>
                  <a:srgbClr val="231F20"/>
                </a:solidFill>
                <a:latin typeface="Palatino Linotype"/>
                <a:cs typeface="Palatino Linotype"/>
              </a:rPr>
              <a:t>your </a:t>
            </a:r>
            <a:r>
              <a:rPr sz="1100" spc="-20" dirty="0">
                <a:solidFill>
                  <a:srgbClr val="231F20"/>
                </a:solidFill>
                <a:latin typeface="Palatino Linotype"/>
                <a:cs typeface="Palatino Linotype"/>
              </a:rPr>
              <a:t>event </a:t>
            </a:r>
            <a:r>
              <a:rPr sz="1100" dirty="0">
                <a:solidFill>
                  <a:srgbClr val="231F20"/>
                </a:solidFill>
                <a:latin typeface="Palatino Linotype"/>
                <a:cs typeface="Palatino Linotype"/>
              </a:rPr>
              <a:t>is </a:t>
            </a:r>
            <a:r>
              <a:rPr sz="1100" spc="-20" dirty="0">
                <a:solidFill>
                  <a:srgbClr val="231F20"/>
                </a:solidFill>
                <a:latin typeface="Palatino Linotype"/>
                <a:cs typeface="Palatino Linotype"/>
              </a:rPr>
              <a:t>impossible. </a:t>
            </a:r>
            <a:r>
              <a:rPr sz="1100" spc="-45" dirty="0">
                <a:solidFill>
                  <a:srgbClr val="231F20"/>
                </a:solidFill>
                <a:latin typeface="Palatino Linotype"/>
                <a:cs typeface="Palatino Linotype"/>
              </a:rPr>
              <a:t>Many </a:t>
            </a:r>
            <a:r>
              <a:rPr sz="1100" spc="-25" dirty="0">
                <a:solidFill>
                  <a:srgbClr val="231F20"/>
                </a:solidFill>
                <a:latin typeface="Palatino Linotype"/>
                <a:cs typeface="Palatino Linotype"/>
              </a:rPr>
              <a:t>people </a:t>
            </a:r>
            <a:r>
              <a:rPr sz="1100" spc="-15" dirty="0">
                <a:solidFill>
                  <a:srgbClr val="231F20"/>
                </a:solidFill>
                <a:latin typeface="Palatino Linotype"/>
                <a:cs typeface="Palatino Linotype"/>
              </a:rPr>
              <a:t>are </a:t>
            </a:r>
            <a:r>
              <a:rPr sz="1100" spc="-20" dirty="0">
                <a:solidFill>
                  <a:srgbClr val="231F20"/>
                </a:solidFill>
                <a:latin typeface="Palatino Linotype"/>
                <a:cs typeface="Palatino Linotype"/>
              </a:rPr>
              <a:t>intimidated </a:t>
            </a:r>
            <a:r>
              <a:rPr sz="1100" spc="-40" dirty="0">
                <a:solidFill>
                  <a:srgbClr val="231F20"/>
                </a:solidFill>
                <a:latin typeface="Palatino Linotype"/>
                <a:cs typeface="Palatino Linotype"/>
              </a:rPr>
              <a:t>by </a:t>
            </a:r>
            <a:r>
              <a:rPr sz="1100" spc="-10" dirty="0">
                <a:solidFill>
                  <a:srgbClr val="231F20"/>
                </a:solidFill>
                <a:latin typeface="Palatino Linotype"/>
                <a:cs typeface="Palatino Linotype"/>
              </a:rPr>
              <a:t>the </a:t>
            </a:r>
            <a:r>
              <a:rPr sz="1100" spc="-20" dirty="0">
                <a:solidFill>
                  <a:srgbClr val="231F20"/>
                </a:solidFill>
                <a:latin typeface="Palatino Linotype"/>
                <a:cs typeface="Palatino Linotype"/>
              </a:rPr>
              <a:t>thought of </a:t>
            </a:r>
            <a:r>
              <a:rPr sz="1100" spc="-25" dirty="0">
                <a:solidFill>
                  <a:srgbClr val="231F20"/>
                </a:solidFill>
                <a:latin typeface="Palatino Linotype"/>
                <a:cs typeface="Palatino Linotype"/>
              </a:rPr>
              <a:t>approaching </a:t>
            </a:r>
            <a:r>
              <a:rPr sz="1100" spc="-10" dirty="0">
                <a:solidFill>
                  <a:srgbClr val="231F20"/>
                </a:solidFill>
                <a:latin typeface="Palatino Linotype"/>
                <a:cs typeface="Palatino Linotype"/>
              </a:rPr>
              <a:t>local </a:t>
            </a:r>
            <a:r>
              <a:rPr sz="1100" spc="-5" dirty="0">
                <a:solidFill>
                  <a:srgbClr val="231F20"/>
                </a:solidFill>
                <a:latin typeface="Palatino Linotype"/>
                <a:cs typeface="Palatino Linotype"/>
              </a:rPr>
              <a:t>businesses  </a:t>
            </a:r>
            <a:r>
              <a:rPr sz="1100" spc="-40" dirty="0">
                <a:solidFill>
                  <a:srgbClr val="231F20"/>
                </a:solidFill>
                <a:latin typeface="Palatino Linotype"/>
                <a:cs typeface="Palatino Linotype"/>
              </a:rPr>
              <a:t>and, </a:t>
            </a:r>
            <a:r>
              <a:rPr sz="1100" spc="-5" dirty="0">
                <a:solidFill>
                  <a:srgbClr val="231F20"/>
                </a:solidFill>
                <a:latin typeface="Palatino Linotype"/>
                <a:cs typeface="Palatino Linotype"/>
              </a:rPr>
              <a:t>as </a:t>
            </a:r>
            <a:r>
              <a:rPr sz="1100" spc="-10" dirty="0">
                <a:solidFill>
                  <a:srgbClr val="231F20"/>
                </a:solidFill>
                <a:latin typeface="Palatino Linotype"/>
                <a:cs typeface="Palatino Linotype"/>
              </a:rPr>
              <a:t>a </a:t>
            </a:r>
            <a:r>
              <a:rPr sz="1100" spc="-20" dirty="0">
                <a:solidFill>
                  <a:srgbClr val="231F20"/>
                </a:solidFill>
                <a:latin typeface="Palatino Linotype"/>
                <a:cs typeface="Palatino Linotype"/>
              </a:rPr>
              <a:t>result, </a:t>
            </a:r>
            <a:r>
              <a:rPr sz="1100" spc="-55" dirty="0">
                <a:solidFill>
                  <a:srgbClr val="231F20"/>
                </a:solidFill>
                <a:latin typeface="Palatino Linotype"/>
                <a:cs typeface="Palatino Linotype"/>
              </a:rPr>
              <a:t>may </a:t>
            </a:r>
            <a:r>
              <a:rPr sz="1100" spc="-35" dirty="0">
                <a:solidFill>
                  <a:srgbClr val="231F20"/>
                </a:solidFill>
                <a:latin typeface="Palatino Linotype"/>
                <a:cs typeface="Palatino Linotype"/>
              </a:rPr>
              <a:t>end </a:t>
            </a:r>
            <a:r>
              <a:rPr sz="1100" spc="-55" dirty="0">
                <a:solidFill>
                  <a:srgbClr val="231F20"/>
                </a:solidFill>
                <a:latin typeface="Palatino Linotype"/>
                <a:cs typeface="Palatino Linotype"/>
              </a:rPr>
              <a:t>up </a:t>
            </a:r>
            <a:r>
              <a:rPr sz="1100" spc="-10" dirty="0">
                <a:solidFill>
                  <a:srgbClr val="231F20"/>
                </a:solidFill>
                <a:latin typeface="Palatino Linotype"/>
                <a:cs typeface="Palatino Linotype"/>
              </a:rPr>
              <a:t>selling </a:t>
            </a:r>
            <a:r>
              <a:rPr sz="1100" spc="-15" dirty="0">
                <a:solidFill>
                  <a:srgbClr val="231F20"/>
                </a:solidFill>
                <a:latin typeface="Palatino Linotype"/>
                <a:cs typeface="Palatino Linotype"/>
              </a:rPr>
              <a:t>themselves </a:t>
            </a:r>
            <a:r>
              <a:rPr sz="1100" spc="-40" dirty="0">
                <a:solidFill>
                  <a:srgbClr val="231F20"/>
                </a:solidFill>
                <a:latin typeface="Palatino Linotype"/>
                <a:cs typeface="Palatino Linotype"/>
              </a:rPr>
              <a:t>and </a:t>
            </a:r>
            <a:r>
              <a:rPr sz="1100" spc="-10" dirty="0">
                <a:solidFill>
                  <a:srgbClr val="231F20"/>
                </a:solidFill>
                <a:latin typeface="Palatino Linotype"/>
                <a:cs typeface="Palatino Linotype"/>
              </a:rPr>
              <a:t>their </a:t>
            </a:r>
            <a:r>
              <a:rPr sz="1100" spc="-20" dirty="0">
                <a:solidFill>
                  <a:srgbClr val="231F20"/>
                </a:solidFill>
                <a:latin typeface="Palatino Linotype"/>
                <a:cs typeface="Palatino Linotype"/>
              </a:rPr>
              <a:t>event short. </a:t>
            </a:r>
            <a:r>
              <a:rPr sz="1100" spc="-5" dirty="0">
                <a:solidFill>
                  <a:srgbClr val="231F20"/>
                </a:solidFill>
                <a:latin typeface="Palatino Linotype"/>
                <a:cs typeface="Palatino Linotype"/>
              </a:rPr>
              <a:t>In this section, </a:t>
            </a:r>
            <a:r>
              <a:rPr sz="1100" spc="-75" dirty="0">
                <a:solidFill>
                  <a:srgbClr val="231F20"/>
                </a:solidFill>
                <a:latin typeface="Palatino Linotype"/>
                <a:cs typeface="Palatino Linotype"/>
              </a:rPr>
              <a:t>we </a:t>
            </a:r>
            <a:r>
              <a:rPr sz="1100" spc="-10" dirty="0">
                <a:solidFill>
                  <a:srgbClr val="231F20"/>
                </a:solidFill>
                <a:latin typeface="Palatino Linotype"/>
                <a:cs typeface="Palatino Linotype"/>
              </a:rPr>
              <a:t>describe </a:t>
            </a:r>
            <a:r>
              <a:rPr sz="1100" spc="-65" dirty="0">
                <a:solidFill>
                  <a:srgbClr val="231F20"/>
                </a:solidFill>
                <a:latin typeface="Palatino Linotype"/>
                <a:cs typeface="Palatino Linotype"/>
              </a:rPr>
              <a:t>ways </a:t>
            </a:r>
            <a:r>
              <a:rPr sz="1100" spc="-10" dirty="0">
                <a:solidFill>
                  <a:srgbClr val="231F20"/>
                </a:solidFill>
                <a:latin typeface="Palatino Linotype"/>
                <a:cs typeface="Palatino Linotype"/>
              </a:rPr>
              <a:t>to  </a:t>
            </a:r>
            <a:r>
              <a:rPr sz="1100" spc="-25" dirty="0">
                <a:solidFill>
                  <a:srgbClr val="231F20"/>
                </a:solidFill>
                <a:latin typeface="Palatino Linotype"/>
                <a:cs typeface="Palatino Linotype"/>
              </a:rPr>
              <a:t>approach </a:t>
            </a:r>
            <a:r>
              <a:rPr sz="1100" spc="-10" dirty="0">
                <a:solidFill>
                  <a:srgbClr val="231F20"/>
                </a:solidFill>
                <a:latin typeface="Palatino Linotype"/>
                <a:cs typeface="Palatino Linotype"/>
              </a:rPr>
              <a:t>local </a:t>
            </a:r>
            <a:r>
              <a:rPr sz="1100" spc="-5" dirty="0">
                <a:solidFill>
                  <a:srgbClr val="231F20"/>
                </a:solidFill>
                <a:latin typeface="Palatino Linotype"/>
                <a:cs typeface="Palatino Linotype"/>
              </a:rPr>
              <a:t>businesses </a:t>
            </a:r>
            <a:r>
              <a:rPr sz="1100" spc="-10" dirty="0">
                <a:solidFill>
                  <a:srgbClr val="231F20"/>
                </a:solidFill>
                <a:latin typeface="Palatino Linotype"/>
                <a:cs typeface="Palatino Linotype"/>
              </a:rPr>
              <a:t>so </a:t>
            </a:r>
            <a:r>
              <a:rPr sz="1100" spc="-55" dirty="0">
                <a:solidFill>
                  <a:srgbClr val="231F20"/>
                </a:solidFill>
                <a:latin typeface="Palatino Linotype"/>
                <a:cs typeface="Palatino Linotype"/>
              </a:rPr>
              <a:t>you </a:t>
            </a:r>
            <a:r>
              <a:rPr sz="1100" spc="-25" dirty="0">
                <a:solidFill>
                  <a:srgbClr val="231F20"/>
                </a:solidFill>
                <a:latin typeface="Palatino Linotype"/>
                <a:cs typeface="Palatino Linotype"/>
              </a:rPr>
              <a:t>BOTH</a:t>
            </a:r>
            <a:r>
              <a:rPr sz="1100" spc="-95" dirty="0">
                <a:solidFill>
                  <a:srgbClr val="231F20"/>
                </a:solidFill>
                <a:latin typeface="Palatino Linotype"/>
                <a:cs typeface="Palatino Linotype"/>
              </a:rPr>
              <a:t> </a:t>
            </a:r>
            <a:r>
              <a:rPr sz="1100" spc="-20" dirty="0">
                <a:solidFill>
                  <a:srgbClr val="231F20"/>
                </a:solidFill>
                <a:latin typeface="Palatino Linotype"/>
                <a:cs typeface="Palatino Linotype"/>
              </a:rPr>
              <a:t>benefit.</a:t>
            </a:r>
            <a:endParaRPr sz="1100" dirty="0">
              <a:latin typeface="Palatino Linotype"/>
              <a:cs typeface="Palatino Linotype"/>
            </a:endParaRPr>
          </a:p>
          <a:p>
            <a:pPr>
              <a:lnSpc>
                <a:spcPct val="100000"/>
              </a:lnSpc>
              <a:spcBef>
                <a:spcPts val="40"/>
              </a:spcBef>
            </a:pPr>
            <a:endParaRPr sz="1250" dirty="0">
              <a:latin typeface="Times New Roman"/>
              <a:cs typeface="Times New Roman"/>
            </a:endParaRPr>
          </a:p>
          <a:p>
            <a:pPr marL="12700">
              <a:lnSpc>
                <a:spcPct val="100000"/>
              </a:lnSpc>
            </a:pPr>
            <a:r>
              <a:rPr sz="1100" b="1" spc="-65" dirty="0">
                <a:solidFill>
                  <a:srgbClr val="231F20"/>
                </a:solidFill>
                <a:latin typeface="Arial Black"/>
                <a:cs typeface="Arial Black"/>
              </a:rPr>
              <a:t>Why </a:t>
            </a:r>
            <a:r>
              <a:rPr sz="1100" b="1" spc="-140" dirty="0">
                <a:solidFill>
                  <a:srgbClr val="231F20"/>
                </a:solidFill>
                <a:latin typeface="Arial Black"/>
                <a:cs typeface="Arial Black"/>
              </a:rPr>
              <a:t>Companies </a:t>
            </a:r>
            <a:r>
              <a:rPr sz="1100" b="1" spc="-185" dirty="0">
                <a:solidFill>
                  <a:srgbClr val="231F20"/>
                </a:solidFill>
                <a:latin typeface="Arial Black"/>
                <a:cs typeface="Arial Black"/>
              </a:rPr>
              <a:t>Become</a:t>
            </a:r>
            <a:r>
              <a:rPr sz="1100" b="1" spc="-204" dirty="0">
                <a:solidFill>
                  <a:srgbClr val="231F20"/>
                </a:solidFill>
                <a:latin typeface="Arial Black"/>
                <a:cs typeface="Arial Black"/>
              </a:rPr>
              <a:t> </a:t>
            </a:r>
            <a:r>
              <a:rPr sz="1100" b="1" spc="-130" dirty="0">
                <a:solidFill>
                  <a:srgbClr val="231F20"/>
                </a:solidFill>
                <a:latin typeface="Arial Black"/>
                <a:cs typeface="Arial Black"/>
              </a:rPr>
              <a:t>Sponsors:</a:t>
            </a:r>
            <a:endParaRPr sz="1100" dirty="0">
              <a:latin typeface="Arial Black"/>
              <a:cs typeface="Arial Black"/>
            </a:endParaRPr>
          </a:p>
          <a:p>
            <a:pPr marL="12700" marR="105410">
              <a:lnSpc>
                <a:spcPct val="106100"/>
              </a:lnSpc>
            </a:pPr>
            <a:r>
              <a:rPr sz="1100" spc="-10" dirty="0">
                <a:solidFill>
                  <a:srgbClr val="231F20"/>
                </a:solidFill>
                <a:latin typeface="Palatino Linotype"/>
                <a:cs typeface="Palatino Linotype"/>
              </a:rPr>
              <a:t>Special </a:t>
            </a:r>
            <a:r>
              <a:rPr sz="1100" spc="-15" dirty="0">
                <a:solidFill>
                  <a:srgbClr val="231F20"/>
                </a:solidFill>
                <a:latin typeface="Palatino Linotype"/>
                <a:cs typeface="Palatino Linotype"/>
              </a:rPr>
              <a:t>events </a:t>
            </a:r>
            <a:r>
              <a:rPr sz="1100" spc="-35" dirty="0">
                <a:solidFill>
                  <a:srgbClr val="231F20"/>
                </a:solidFill>
                <a:latin typeface="Palatino Linotype"/>
                <a:cs typeface="Palatino Linotype"/>
              </a:rPr>
              <a:t>provide </a:t>
            </a:r>
            <a:r>
              <a:rPr sz="1100" spc="-15" dirty="0">
                <a:solidFill>
                  <a:srgbClr val="231F20"/>
                </a:solidFill>
                <a:latin typeface="Palatino Linotype"/>
                <a:cs typeface="Palatino Linotype"/>
              </a:rPr>
              <a:t>an </a:t>
            </a:r>
            <a:r>
              <a:rPr sz="1100" spc="-30" dirty="0">
                <a:solidFill>
                  <a:srgbClr val="231F20"/>
                </a:solidFill>
                <a:latin typeface="Palatino Linotype"/>
                <a:cs typeface="Palatino Linotype"/>
              </a:rPr>
              <a:t>opportunity </a:t>
            </a:r>
            <a:r>
              <a:rPr sz="1100" spc="-25" dirty="0">
                <a:solidFill>
                  <a:srgbClr val="231F20"/>
                </a:solidFill>
                <a:latin typeface="Palatino Linotype"/>
                <a:cs typeface="Palatino Linotype"/>
              </a:rPr>
              <a:t>for </a:t>
            </a:r>
            <a:r>
              <a:rPr sz="1100" spc="-20" dirty="0">
                <a:solidFill>
                  <a:srgbClr val="231F20"/>
                </a:solidFill>
                <a:latin typeface="Palatino Linotype"/>
                <a:cs typeface="Palatino Linotype"/>
              </a:rPr>
              <a:t>companies </a:t>
            </a:r>
            <a:r>
              <a:rPr sz="1100" spc="-10" dirty="0">
                <a:solidFill>
                  <a:srgbClr val="231F20"/>
                </a:solidFill>
                <a:latin typeface="Palatino Linotype"/>
                <a:cs typeface="Palatino Linotype"/>
              </a:rPr>
              <a:t>to </a:t>
            </a:r>
            <a:r>
              <a:rPr sz="1100" spc="-30" dirty="0">
                <a:solidFill>
                  <a:srgbClr val="231F20"/>
                </a:solidFill>
                <a:latin typeface="Palatino Linotype"/>
                <a:cs typeface="Palatino Linotype"/>
              </a:rPr>
              <a:t>portray </a:t>
            </a:r>
            <a:r>
              <a:rPr sz="1100" spc="-15" dirty="0">
                <a:solidFill>
                  <a:srgbClr val="231F20"/>
                </a:solidFill>
                <a:latin typeface="Palatino Linotype"/>
                <a:cs typeface="Palatino Linotype"/>
              </a:rPr>
              <a:t>themselves </a:t>
            </a:r>
            <a:r>
              <a:rPr sz="1100" spc="-5" dirty="0">
                <a:solidFill>
                  <a:srgbClr val="231F20"/>
                </a:solidFill>
                <a:latin typeface="Palatino Linotype"/>
                <a:cs typeface="Palatino Linotype"/>
              </a:rPr>
              <a:t>as </a:t>
            </a:r>
            <a:r>
              <a:rPr sz="1100" spc="-25" dirty="0">
                <a:solidFill>
                  <a:srgbClr val="231F20"/>
                </a:solidFill>
                <a:latin typeface="Palatino Linotype"/>
                <a:cs typeface="Palatino Linotype"/>
              </a:rPr>
              <a:t>civic-minded </a:t>
            </a:r>
            <a:r>
              <a:rPr sz="1100" spc="-35" dirty="0">
                <a:solidFill>
                  <a:srgbClr val="231F20"/>
                </a:solidFill>
                <a:latin typeface="Palatino Linotype"/>
                <a:cs typeface="Palatino Linotype"/>
              </a:rPr>
              <a:t>within </a:t>
            </a:r>
            <a:r>
              <a:rPr sz="1100" spc="-10" dirty="0">
                <a:solidFill>
                  <a:srgbClr val="231F20"/>
                </a:solidFill>
                <a:latin typeface="Palatino Linotype"/>
                <a:cs typeface="Palatino Linotype"/>
              </a:rPr>
              <a:t>their  </a:t>
            </a:r>
            <a:r>
              <a:rPr sz="1100" spc="-20" dirty="0">
                <a:solidFill>
                  <a:srgbClr val="231F20"/>
                </a:solidFill>
                <a:latin typeface="Palatino Linotype"/>
                <a:cs typeface="Palatino Linotype"/>
              </a:rPr>
              <a:t>communities. </a:t>
            </a:r>
            <a:r>
              <a:rPr sz="1100" spc="-55" dirty="0">
                <a:solidFill>
                  <a:srgbClr val="231F20"/>
                </a:solidFill>
                <a:latin typeface="Palatino Linotype"/>
                <a:cs typeface="Palatino Linotype"/>
              </a:rPr>
              <a:t>Your </a:t>
            </a:r>
            <a:r>
              <a:rPr sz="1100" spc="-20" dirty="0">
                <a:solidFill>
                  <a:srgbClr val="231F20"/>
                </a:solidFill>
                <a:latin typeface="Palatino Linotype"/>
                <a:cs typeface="Palatino Linotype"/>
              </a:rPr>
              <a:t>event </a:t>
            </a:r>
            <a:r>
              <a:rPr sz="1100" spc="-30" dirty="0">
                <a:solidFill>
                  <a:srgbClr val="231F20"/>
                </a:solidFill>
                <a:latin typeface="Palatino Linotype"/>
                <a:cs typeface="Palatino Linotype"/>
              </a:rPr>
              <a:t>could </a:t>
            </a:r>
            <a:r>
              <a:rPr sz="1100" spc="-5" dirty="0">
                <a:solidFill>
                  <a:srgbClr val="231F20"/>
                </a:solidFill>
                <a:latin typeface="Palatino Linotype"/>
                <a:cs typeface="Palatino Linotype"/>
              </a:rPr>
              <a:t>be </a:t>
            </a:r>
            <a:r>
              <a:rPr sz="1100" spc="-10" dirty="0">
                <a:solidFill>
                  <a:srgbClr val="231F20"/>
                </a:solidFill>
                <a:latin typeface="Palatino Linotype"/>
                <a:cs typeface="Palatino Linotype"/>
              </a:rPr>
              <a:t>the perfect </a:t>
            </a:r>
            <a:r>
              <a:rPr sz="1100" spc="-85" dirty="0">
                <a:solidFill>
                  <a:srgbClr val="231F20"/>
                </a:solidFill>
                <a:latin typeface="Palatino Linotype"/>
                <a:cs typeface="Palatino Linotype"/>
              </a:rPr>
              <a:t>way </a:t>
            </a:r>
            <a:r>
              <a:rPr sz="1100" spc="-25" dirty="0">
                <a:solidFill>
                  <a:srgbClr val="231F20"/>
                </a:solidFill>
                <a:latin typeface="Palatino Linotype"/>
                <a:cs typeface="Palatino Linotype"/>
              </a:rPr>
              <a:t>for them </a:t>
            </a:r>
            <a:r>
              <a:rPr sz="1100" spc="-10" dirty="0">
                <a:solidFill>
                  <a:srgbClr val="231F20"/>
                </a:solidFill>
                <a:latin typeface="Palatino Linotype"/>
                <a:cs typeface="Palatino Linotype"/>
              </a:rPr>
              <a:t>to </a:t>
            </a:r>
            <a:r>
              <a:rPr sz="1100" spc="-45" dirty="0">
                <a:solidFill>
                  <a:srgbClr val="231F20"/>
                </a:solidFill>
                <a:latin typeface="Palatino Linotype"/>
                <a:cs typeface="Palatino Linotype"/>
              </a:rPr>
              <a:t>do </a:t>
            </a:r>
            <a:r>
              <a:rPr sz="1100" spc="-15" dirty="0">
                <a:solidFill>
                  <a:srgbClr val="231F20"/>
                </a:solidFill>
                <a:latin typeface="Palatino Linotype"/>
                <a:cs typeface="Palatino Linotype"/>
              </a:rPr>
              <a:t>this. </a:t>
            </a:r>
            <a:r>
              <a:rPr sz="1100" spc="-25" dirty="0">
                <a:solidFill>
                  <a:srgbClr val="231F20"/>
                </a:solidFill>
                <a:latin typeface="Palatino Linotype"/>
                <a:cs typeface="Palatino Linotype"/>
              </a:rPr>
              <a:t>Companies </a:t>
            </a:r>
            <a:r>
              <a:rPr sz="1100" spc="-20" dirty="0">
                <a:solidFill>
                  <a:srgbClr val="231F20"/>
                </a:solidFill>
                <a:latin typeface="Palatino Linotype"/>
                <a:cs typeface="Palatino Linotype"/>
              </a:rPr>
              <a:t>sponsor fundraisers</a:t>
            </a:r>
            <a:r>
              <a:rPr sz="1100" dirty="0">
                <a:solidFill>
                  <a:srgbClr val="231F20"/>
                </a:solidFill>
                <a:latin typeface="Palatino Linotype"/>
                <a:cs typeface="Palatino Linotype"/>
              </a:rPr>
              <a:t> </a:t>
            </a:r>
            <a:r>
              <a:rPr sz="1100" spc="-25" dirty="0">
                <a:solidFill>
                  <a:srgbClr val="231F20"/>
                </a:solidFill>
                <a:latin typeface="Palatino Linotype"/>
                <a:cs typeface="Palatino Linotype"/>
              </a:rPr>
              <a:t>for:</a:t>
            </a:r>
            <a:endParaRPr sz="1100" dirty="0">
              <a:latin typeface="Palatino Linotype"/>
              <a:cs typeface="Palatino Linotype"/>
            </a:endParaRPr>
          </a:p>
          <a:p>
            <a:pPr>
              <a:lnSpc>
                <a:spcPct val="100000"/>
              </a:lnSpc>
              <a:spcBef>
                <a:spcPts val="20"/>
              </a:spcBef>
            </a:pPr>
            <a:endParaRPr sz="1200" dirty="0">
              <a:latin typeface="Times New Roman"/>
              <a:cs typeface="Times New Roman"/>
            </a:endParaRPr>
          </a:p>
          <a:p>
            <a:pPr marL="469900" marR="101600" indent="-285750">
              <a:lnSpc>
                <a:spcPct val="106100"/>
              </a:lnSpc>
              <a:buChar char="•"/>
              <a:tabLst>
                <a:tab pos="469265" algn="l"/>
                <a:tab pos="469900" algn="l"/>
              </a:tabLst>
            </a:pPr>
            <a:r>
              <a:rPr sz="1100" spc="-20" dirty="0">
                <a:solidFill>
                  <a:srgbClr val="231F20"/>
                </a:solidFill>
                <a:latin typeface="Palatino Linotype"/>
                <a:cs typeface="Palatino Linotype"/>
              </a:rPr>
              <a:t>Publicity: </a:t>
            </a:r>
            <a:r>
              <a:rPr sz="1100" spc="-5" dirty="0">
                <a:solidFill>
                  <a:srgbClr val="231F20"/>
                </a:solidFill>
                <a:latin typeface="Palatino Linotype"/>
                <a:cs typeface="Palatino Linotype"/>
              </a:rPr>
              <a:t>The </a:t>
            </a:r>
            <a:r>
              <a:rPr sz="1100" spc="-20" dirty="0">
                <a:solidFill>
                  <a:srgbClr val="231F20"/>
                </a:solidFill>
                <a:latin typeface="Palatino Linotype"/>
                <a:cs typeface="Palatino Linotype"/>
              </a:rPr>
              <a:t>publicity </a:t>
            </a:r>
            <a:r>
              <a:rPr sz="1100" spc="-45" dirty="0">
                <a:solidFill>
                  <a:srgbClr val="231F20"/>
                </a:solidFill>
                <a:latin typeface="Palatino Linotype"/>
                <a:cs typeface="Palatino Linotype"/>
              </a:rPr>
              <a:t>your </a:t>
            </a:r>
            <a:r>
              <a:rPr sz="1100" spc="-20" dirty="0">
                <a:solidFill>
                  <a:srgbClr val="231F20"/>
                </a:solidFill>
                <a:latin typeface="Palatino Linotype"/>
                <a:cs typeface="Palatino Linotype"/>
              </a:rPr>
              <a:t>event </a:t>
            </a:r>
            <a:r>
              <a:rPr sz="1100" spc="-5" dirty="0">
                <a:solidFill>
                  <a:srgbClr val="231F20"/>
                </a:solidFill>
                <a:latin typeface="Palatino Linotype"/>
                <a:cs typeface="Palatino Linotype"/>
              </a:rPr>
              <a:t>generates </a:t>
            </a:r>
            <a:r>
              <a:rPr sz="1100" spc="-25" dirty="0">
                <a:solidFill>
                  <a:srgbClr val="231F20"/>
                </a:solidFill>
                <a:latin typeface="Palatino Linotype"/>
                <a:cs typeface="Palatino Linotype"/>
              </a:rPr>
              <a:t>for </a:t>
            </a:r>
            <a:r>
              <a:rPr sz="1100" spc="-20" dirty="0">
                <a:solidFill>
                  <a:srgbClr val="231F20"/>
                </a:solidFill>
                <a:latin typeface="Palatino Linotype"/>
                <a:cs typeface="Palatino Linotype"/>
              </a:rPr>
              <a:t>companies </a:t>
            </a:r>
            <a:r>
              <a:rPr sz="1100" dirty="0">
                <a:solidFill>
                  <a:srgbClr val="231F20"/>
                </a:solidFill>
                <a:latin typeface="Palatino Linotype"/>
                <a:cs typeface="Palatino Linotype"/>
              </a:rPr>
              <a:t>is </a:t>
            </a:r>
            <a:r>
              <a:rPr sz="1100" spc="-30" dirty="0">
                <a:solidFill>
                  <a:srgbClr val="231F20"/>
                </a:solidFill>
                <a:latin typeface="Palatino Linotype"/>
                <a:cs typeface="Palatino Linotype"/>
              </a:rPr>
              <a:t>probably </a:t>
            </a:r>
            <a:r>
              <a:rPr sz="1100" spc="-10" dirty="0">
                <a:solidFill>
                  <a:srgbClr val="231F20"/>
                </a:solidFill>
                <a:latin typeface="Palatino Linotype"/>
                <a:cs typeface="Palatino Linotype"/>
              </a:rPr>
              <a:t>the </a:t>
            </a:r>
            <a:r>
              <a:rPr sz="1100" spc="-20" dirty="0">
                <a:solidFill>
                  <a:srgbClr val="231F20"/>
                </a:solidFill>
                <a:latin typeface="Palatino Linotype"/>
                <a:cs typeface="Palatino Linotype"/>
              </a:rPr>
              <a:t>most </a:t>
            </a:r>
            <a:r>
              <a:rPr sz="1100" spc="-40" dirty="0">
                <a:solidFill>
                  <a:srgbClr val="231F20"/>
                </a:solidFill>
                <a:latin typeface="Palatino Linotype"/>
                <a:cs typeface="Palatino Linotype"/>
              </a:rPr>
              <a:t>valued </a:t>
            </a:r>
            <a:r>
              <a:rPr sz="1100" spc="-15" dirty="0">
                <a:solidFill>
                  <a:srgbClr val="231F20"/>
                </a:solidFill>
                <a:latin typeface="Palatino Linotype"/>
                <a:cs typeface="Palatino Linotype"/>
              </a:rPr>
              <a:t>benefit </a:t>
            </a:r>
            <a:r>
              <a:rPr sz="1100" spc="-20" dirty="0">
                <a:solidFill>
                  <a:srgbClr val="231F20"/>
                </a:solidFill>
                <a:latin typeface="Palatino Linotype"/>
                <a:cs typeface="Palatino Linotype"/>
              </a:rPr>
              <a:t>of  </a:t>
            </a:r>
            <a:r>
              <a:rPr sz="1100" spc="-30" dirty="0">
                <a:solidFill>
                  <a:srgbClr val="231F20"/>
                </a:solidFill>
                <a:latin typeface="Palatino Linotype"/>
                <a:cs typeface="Palatino Linotype"/>
              </a:rPr>
              <a:t>sponsorship.</a:t>
            </a:r>
            <a:endParaRPr sz="1100" dirty="0">
              <a:latin typeface="Palatino Linotype"/>
              <a:cs typeface="Palatino Linotype"/>
            </a:endParaRPr>
          </a:p>
          <a:p>
            <a:pPr marL="469900" marR="8890" indent="-285750">
              <a:lnSpc>
                <a:spcPct val="106100"/>
              </a:lnSpc>
              <a:buChar char="•"/>
              <a:tabLst>
                <a:tab pos="469265" algn="l"/>
                <a:tab pos="469900" algn="l"/>
              </a:tabLst>
            </a:pPr>
            <a:r>
              <a:rPr sz="1100" spc="-80" dirty="0" smtClean="0">
                <a:solidFill>
                  <a:srgbClr val="231F20"/>
                </a:solidFill>
                <a:latin typeface="Palatino Linotype"/>
                <a:cs typeface="Palatino Linotype"/>
              </a:rPr>
              <a:t>A</a:t>
            </a:r>
            <a:r>
              <a:rPr lang="en-US" sz="1100" spc="-80" dirty="0" smtClean="0">
                <a:solidFill>
                  <a:srgbClr val="231F20"/>
                </a:solidFill>
                <a:latin typeface="Palatino Linotype"/>
                <a:cs typeface="Palatino Linotype"/>
              </a:rPr>
              <a:t> </a:t>
            </a:r>
            <a:r>
              <a:rPr sz="1100" spc="-20" dirty="0" smtClean="0">
                <a:solidFill>
                  <a:srgbClr val="231F20"/>
                </a:solidFill>
                <a:latin typeface="Palatino Linotype"/>
                <a:cs typeface="Palatino Linotype"/>
              </a:rPr>
              <a:t>Positive </a:t>
            </a:r>
            <a:r>
              <a:rPr sz="1100" spc="-20" dirty="0">
                <a:solidFill>
                  <a:srgbClr val="231F20"/>
                </a:solidFill>
                <a:latin typeface="Palatino Linotype"/>
                <a:cs typeface="Palatino Linotype"/>
              </a:rPr>
              <a:t>Image: </a:t>
            </a:r>
            <a:r>
              <a:rPr sz="1100" spc="-15" dirty="0">
                <a:solidFill>
                  <a:srgbClr val="231F20"/>
                </a:solidFill>
                <a:latin typeface="Palatino Linotype"/>
                <a:cs typeface="Palatino Linotype"/>
              </a:rPr>
              <a:t>Participating in </a:t>
            </a:r>
            <a:r>
              <a:rPr sz="1100" spc="-45" dirty="0">
                <a:solidFill>
                  <a:srgbClr val="231F20"/>
                </a:solidFill>
                <a:latin typeface="Palatino Linotype"/>
                <a:cs typeface="Palatino Linotype"/>
              </a:rPr>
              <a:t>your </a:t>
            </a:r>
            <a:r>
              <a:rPr sz="1100" spc="-20" dirty="0">
                <a:solidFill>
                  <a:srgbClr val="231F20"/>
                </a:solidFill>
                <a:latin typeface="Palatino Linotype"/>
                <a:cs typeface="Palatino Linotype"/>
              </a:rPr>
              <a:t>event </a:t>
            </a:r>
            <a:r>
              <a:rPr sz="1100" spc="-50" dirty="0">
                <a:solidFill>
                  <a:srgbClr val="231F20"/>
                </a:solidFill>
                <a:latin typeface="Palatino Linotype"/>
                <a:cs typeface="Palatino Linotype"/>
              </a:rPr>
              <a:t>will </a:t>
            </a:r>
            <a:r>
              <a:rPr sz="1100" spc="-5" dirty="0">
                <a:solidFill>
                  <a:srgbClr val="231F20"/>
                </a:solidFill>
                <a:latin typeface="Palatino Linotype"/>
                <a:cs typeface="Palatino Linotype"/>
              </a:rPr>
              <a:t>create </a:t>
            </a:r>
            <a:r>
              <a:rPr sz="1100" spc="-10" dirty="0">
                <a:solidFill>
                  <a:srgbClr val="231F20"/>
                </a:solidFill>
                <a:latin typeface="Palatino Linotype"/>
                <a:cs typeface="Palatino Linotype"/>
              </a:rPr>
              <a:t>a </a:t>
            </a:r>
            <a:r>
              <a:rPr sz="1100" spc="-20" dirty="0">
                <a:solidFill>
                  <a:srgbClr val="231F20"/>
                </a:solidFill>
                <a:latin typeface="Palatino Linotype"/>
                <a:cs typeface="Palatino Linotype"/>
              </a:rPr>
              <a:t>positive image </a:t>
            </a:r>
            <a:r>
              <a:rPr sz="1100" spc="-25" dirty="0">
                <a:solidFill>
                  <a:srgbClr val="231F20"/>
                </a:solidFill>
                <a:latin typeface="Palatino Linotype"/>
                <a:cs typeface="Palatino Linotype"/>
              </a:rPr>
              <a:t>for employees, </a:t>
            </a:r>
            <a:r>
              <a:rPr sz="1100" spc="-10" dirty="0">
                <a:solidFill>
                  <a:srgbClr val="231F20"/>
                </a:solidFill>
                <a:latin typeface="Palatino Linotype"/>
                <a:cs typeface="Palatino Linotype"/>
              </a:rPr>
              <a:t>colleagues  </a:t>
            </a:r>
            <a:r>
              <a:rPr sz="1100" spc="-40" dirty="0">
                <a:solidFill>
                  <a:srgbClr val="231F20"/>
                </a:solidFill>
                <a:latin typeface="Palatino Linotype"/>
                <a:cs typeface="Palatino Linotype"/>
              </a:rPr>
              <a:t>and</a:t>
            </a:r>
            <a:r>
              <a:rPr sz="1100" spc="-75" dirty="0">
                <a:solidFill>
                  <a:srgbClr val="231F20"/>
                </a:solidFill>
                <a:latin typeface="Palatino Linotype"/>
                <a:cs typeface="Palatino Linotype"/>
              </a:rPr>
              <a:t> </a:t>
            </a:r>
            <a:r>
              <a:rPr sz="1100" spc="-20" dirty="0">
                <a:solidFill>
                  <a:srgbClr val="231F20"/>
                </a:solidFill>
                <a:latin typeface="Palatino Linotype"/>
                <a:cs typeface="Palatino Linotype"/>
              </a:rPr>
              <a:t>customers.</a:t>
            </a:r>
            <a:endParaRPr sz="1100" dirty="0">
              <a:latin typeface="Palatino Linotype"/>
              <a:cs typeface="Palatino Linotype"/>
            </a:endParaRPr>
          </a:p>
          <a:p>
            <a:pPr marL="469265" marR="29845" indent="-285115">
              <a:lnSpc>
                <a:spcPct val="106100"/>
              </a:lnSpc>
              <a:buChar char="•"/>
              <a:tabLst>
                <a:tab pos="469265" algn="l"/>
                <a:tab pos="469900" algn="l"/>
              </a:tabLst>
            </a:pPr>
            <a:r>
              <a:rPr sz="1100" spc="-20" dirty="0">
                <a:solidFill>
                  <a:srgbClr val="231F20"/>
                </a:solidFill>
                <a:latin typeface="Palatino Linotype"/>
                <a:cs typeface="Palatino Linotype"/>
              </a:rPr>
              <a:t>Positive </a:t>
            </a:r>
            <a:r>
              <a:rPr sz="1100" spc="-5" dirty="0">
                <a:solidFill>
                  <a:srgbClr val="231F20"/>
                </a:solidFill>
                <a:latin typeface="Palatino Linotype"/>
                <a:cs typeface="Palatino Linotype"/>
              </a:rPr>
              <a:t>Client </a:t>
            </a:r>
            <a:r>
              <a:rPr sz="1100" spc="-15" dirty="0">
                <a:solidFill>
                  <a:srgbClr val="231F20"/>
                </a:solidFill>
                <a:latin typeface="Palatino Linotype"/>
                <a:cs typeface="Palatino Linotype"/>
              </a:rPr>
              <a:t>Relations: </a:t>
            </a:r>
            <a:r>
              <a:rPr sz="1100" spc="-20" dirty="0">
                <a:solidFill>
                  <a:srgbClr val="231F20"/>
                </a:solidFill>
                <a:latin typeface="Palatino Linotype"/>
                <a:cs typeface="Palatino Linotype"/>
              </a:rPr>
              <a:t>Sponsorship </a:t>
            </a:r>
            <a:r>
              <a:rPr sz="1100" spc="-5" dirty="0">
                <a:solidFill>
                  <a:srgbClr val="231F20"/>
                </a:solidFill>
                <a:latin typeface="Palatino Linotype"/>
                <a:cs typeface="Palatino Linotype"/>
              </a:rPr>
              <a:t>can </a:t>
            </a:r>
            <a:r>
              <a:rPr sz="1100" spc="-35" dirty="0">
                <a:solidFill>
                  <a:srgbClr val="231F20"/>
                </a:solidFill>
                <a:latin typeface="Palatino Linotype"/>
                <a:cs typeface="Palatino Linotype"/>
              </a:rPr>
              <a:t>provide </a:t>
            </a:r>
            <a:r>
              <a:rPr sz="1100" spc="-10" dirty="0">
                <a:solidFill>
                  <a:srgbClr val="231F20"/>
                </a:solidFill>
                <a:latin typeface="Palatino Linotype"/>
                <a:cs typeface="Palatino Linotype"/>
              </a:rPr>
              <a:t>the </a:t>
            </a:r>
            <a:r>
              <a:rPr sz="1100" spc="-30" dirty="0">
                <a:solidFill>
                  <a:srgbClr val="231F20"/>
                </a:solidFill>
                <a:latin typeface="Palatino Linotype"/>
                <a:cs typeface="Palatino Linotype"/>
              </a:rPr>
              <a:t>opportunity </a:t>
            </a:r>
            <a:r>
              <a:rPr sz="1100" spc="-10" dirty="0">
                <a:solidFill>
                  <a:srgbClr val="231F20"/>
                </a:solidFill>
                <a:latin typeface="Palatino Linotype"/>
                <a:cs typeface="Palatino Linotype"/>
              </a:rPr>
              <a:t>to </a:t>
            </a:r>
            <a:r>
              <a:rPr sz="1100" spc="-5" dirty="0">
                <a:solidFill>
                  <a:srgbClr val="231F20"/>
                </a:solidFill>
                <a:latin typeface="Palatino Linotype"/>
                <a:cs typeface="Palatino Linotype"/>
              </a:rPr>
              <a:t>entertain </a:t>
            </a:r>
            <a:r>
              <a:rPr sz="1100" spc="-15" dirty="0">
                <a:solidFill>
                  <a:srgbClr val="231F20"/>
                </a:solidFill>
                <a:latin typeface="Palatino Linotype"/>
                <a:cs typeface="Palatino Linotype"/>
              </a:rPr>
              <a:t>potential </a:t>
            </a:r>
            <a:r>
              <a:rPr sz="1100" dirty="0">
                <a:solidFill>
                  <a:srgbClr val="231F20"/>
                </a:solidFill>
                <a:latin typeface="Palatino Linotype"/>
                <a:cs typeface="Palatino Linotype"/>
              </a:rPr>
              <a:t>clients </a:t>
            </a:r>
            <a:r>
              <a:rPr sz="1100" spc="-20" dirty="0">
                <a:solidFill>
                  <a:srgbClr val="231F20"/>
                </a:solidFill>
                <a:latin typeface="Palatino Linotype"/>
                <a:cs typeface="Palatino Linotype"/>
              </a:rPr>
              <a:t>or  </a:t>
            </a:r>
            <a:r>
              <a:rPr sz="1100" spc="-35" dirty="0">
                <a:solidFill>
                  <a:srgbClr val="231F20"/>
                </a:solidFill>
                <a:latin typeface="Palatino Linotype"/>
                <a:cs typeface="Palatino Linotype"/>
              </a:rPr>
              <a:t>key </a:t>
            </a:r>
            <a:r>
              <a:rPr sz="1100" spc="-5" dirty="0">
                <a:solidFill>
                  <a:srgbClr val="231F20"/>
                </a:solidFill>
                <a:latin typeface="Palatino Linotype"/>
                <a:cs typeface="Palatino Linotype"/>
              </a:rPr>
              <a:t>constituencies at </a:t>
            </a:r>
            <a:r>
              <a:rPr sz="1100" spc="-45" dirty="0">
                <a:solidFill>
                  <a:srgbClr val="231F20"/>
                </a:solidFill>
                <a:latin typeface="Palatino Linotype"/>
                <a:cs typeface="Palatino Linotype"/>
              </a:rPr>
              <a:t>your</a:t>
            </a:r>
            <a:r>
              <a:rPr sz="1100" spc="-100" dirty="0">
                <a:solidFill>
                  <a:srgbClr val="231F20"/>
                </a:solidFill>
                <a:latin typeface="Palatino Linotype"/>
                <a:cs typeface="Palatino Linotype"/>
              </a:rPr>
              <a:t> </a:t>
            </a:r>
            <a:r>
              <a:rPr sz="1100" spc="-25" dirty="0">
                <a:solidFill>
                  <a:srgbClr val="231F20"/>
                </a:solidFill>
                <a:latin typeface="Palatino Linotype"/>
                <a:cs typeface="Palatino Linotype"/>
              </a:rPr>
              <a:t>event.</a:t>
            </a:r>
            <a:endParaRPr sz="1100" dirty="0">
              <a:latin typeface="Palatino Linotype"/>
              <a:cs typeface="Palatino Linotype"/>
            </a:endParaRPr>
          </a:p>
          <a:p>
            <a:pPr>
              <a:lnSpc>
                <a:spcPct val="100000"/>
              </a:lnSpc>
              <a:spcBef>
                <a:spcPts val="35"/>
              </a:spcBef>
              <a:buClr>
                <a:srgbClr val="231F20"/>
              </a:buClr>
              <a:buFont typeface="Palatino Linotype"/>
              <a:buChar char="•"/>
            </a:pPr>
            <a:endParaRPr sz="1250" dirty="0">
              <a:latin typeface="Times New Roman"/>
              <a:cs typeface="Times New Roman"/>
            </a:endParaRPr>
          </a:p>
          <a:p>
            <a:pPr marL="12700">
              <a:lnSpc>
                <a:spcPct val="100000"/>
              </a:lnSpc>
              <a:spcBef>
                <a:spcPts val="5"/>
              </a:spcBef>
            </a:pPr>
            <a:r>
              <a:rPr sz="1100" b="1" spc="-90" dirty="0">
                <a:solidFill>
                  <a:srgbClr val="231F20"/>
                </a:solidFill>
                <a:latin typeface="Arial Black"/>
                <a:cs typeface="Arial Black"/>
              </a:rPr>
              <a:t>What </a:t>
            </a:r>
            <a:r>
              <a:rPr sz="1100" b="1" spc="-140" dirty="0">
                <a:solidFill>
                  <a:srgbClr val="231F20"/>
                </a:solidFill>
                <a:latin typeface="Arial Black"/>
                <a:cs typeface="Arial Black"/>
              </a:rPr>
              <a:t>Companies Look </a:t>
            </a:r>
            <a:r>
              <a:rPr sz="1100" b="1" spc="-75" dirty="0">
                <a:solidFill>
                  <a:srgbClr val="231F20"/>
                </a:solidFill>
                <a:latin typeface="Arial Black"/>
                <a:cs typeface="Arial Black"/>
              </a:rPr>
              <a:t>for </a:t>
            </a:r>
            <a:r>
              <a:rPr sz="1100" b="1" spc="-70" dirty="0">
                <a:solidFill>
                  <a:srgbClr val="231F20"/>
                </a:solidFill>
                <a:latin typeface="Arial Black"/>
                <a:cs typeface="Arial Black"/>
              </a:rPr>
              <a:t>in </a:t>
            </a:r>
            <a:r>
              <a:rPr sz="1100" b="1" spc="-135" dirty="0">
                <a:solidFill>
                  <a:srgbClr val="231F20"/>
                </a:solidFill>
                <a:latin typeface="Arial Black"/>
                <a:cs typeface="Arial Black"/>
              </a:rPr>
              <a:t>Event</a:t>
            </a:r>
            <a:r>
              <a:rPr sz="1100" b="1" spc="-270" dirty="0">
                <a:solidFill>
                  <a:srgbClr val="231F20"/>
                </a:solidFill>
                <a:latin typeface="Arial Black"/>
                <a:cs typeface="Arial Black"/>
              </a:rPr>
              <a:t> </a:t>
            </a:r>
            <a:r>
              <a:rPr lang="en-US" sz="1100" b="1" spc="-270" dirty="0" smtClean="0">
                <a:solidFill>
                  <a:srgbClr val="231F20"/>
                </a:solidFill>
                <a:latin typeface="Arial Black"/>
                <a:cs typeface="Arial Black"/>
              </a:rPr>
              <a:t> </a:t>
            </a:r>
            <a:r>
              <a:rPr sz="1100" b="1" spc="-120" dirty="0" smtClean="0">
                <a:solidFill>
                  <a:srgbClr val="231F20"/>
                </a:solidFill>
                <a:latin typeface="Arial Black"/>
                <a:cs typeface="Arial Black"/>
              </a:rPr>
              <a:t>Sponsorship</a:t>
            </a:r>
            <a:r>
              <a:rPr sz="1100" b="1" spc="-120" dirty="0">
                <a:solidFill>
                  <a:srgbClr val="231F20"/>
                </a:solidFill>
                <a:latin typeface="Arial Black"/>
                <a:cs typeface="Arial Black"/>
              </a:rPr>
              <a:t>:</a:t>
            </a:r>
            <a:endParaRPr sz="1100" dirty="0">
              <a:latin typeface="Arial Black"/>
              <a:cs typeface="Arial Black"/>
            </a:endParaRPr>
          </a:p>
          <a:p>
            <a:pPr marL="469265" indent="-285115">
              <a:lnSpc>
                <a:spcPct val="100000"/>
              </a:lnSpc>
              <a:spcBef>
                <a:spcPts val="80"/>
              </a:spcBef>
              <a:buChar char="•"/>
              <a:tabLst>
                <a:tab pos="469265" algn="l"/>
                <a:tab pos="469900" algn="l"/>
              </a:tabLst>
            </a:pPr>
            <a:r>
              <a:rPr sz="1100" spc="-15" dirty="0">
                <a:solidFill>
                  <a:srgbClr val="231F20"/>
                </a:solidFill>
                <a:latin typeface="Palatino Linotype"/>
                <a:cs typeface="Palatino Linotype"/>
              </a:rPr>
              <a:t>Does </a:t>
            </a:r>
            <a:r>
              <a:rPr sz="1100" spc="-10" dirty="0">
                <a:solidFill>
                  <a:srgbClr val="231F20"/>
                </a:solidFill>
                <a:latin typeface="Palatino Linotype"/>
                <a:cs typeface="Palatino Linotype"/>
              </a:rPr>
              <a:t>the </a:t>
            </a:r>
            <a:r>
              <a:rPr sz="1100" spc="-30" dirty="0">
                <a:solidFill>
                  <a:srgbClr val="231F20"/>
                </a:solidFill>
                <a:latin typeface="Palatino Linotype"/>
                <a:cs typeface="Palatino Linotype"/>
              </a:rPr>
              <a:t>event’s </a:t>
            </a:r>
            <a:r>
              <a:rPr sz="1100" spc="-20" dirty="0">
                <a:solidFill>
                  <a:srgbClr val="231F20"/>
                </a:solidFill>
                <a:latin typeface="Palatino Linotype"/>
                <a:cs typeface="Palatino Linotype"/>
              </a:rPr>
              <a:t>goal </a:t>
            </a:r>
            <a:r>
              <a:rPr sz="1100" spc="-15" dirty="0">
                <a:solidFill>
                  <a:srgbClr val="231F20"/>
                </a:solidFill>
                <a:latin typeface="Palatino Linotype"/>
                <a:cs typeface="Palatino Linotype"/>
              </a:rPr>
              <a:t>match </a:t>
            </a:r>
            <a:r>
              <a:rPr sz="1100" spc="-10" dirty="0">
                <a:solidFill>
                  <a:srgbClr val="231F20"/>
                </a:solidFill>
                <a:latin typeface="Palatino Linotype"/>
                <a:cs typeface="Palatino Linotype"/>
              </a:rPr>
              <a:t>the </a:t>
            </a:r>
            <a:r>
              <a:rPr sz="1100" spc="-40" dirty="0">
                <a:solidFill>
                  <a:srgbClr val="231F20"/>
                </a:solidFill>
                <a:latin typeface="Palatino Linotype"/>
                <a:cs typeface="Palatino Linotype"/>
              </a:rPr>
              <a:t>company’s </a:t>
            </a:r>
            <a:r>
              <a:rPr sz="1100" spc="-20" dirty="0">
                <a:solidFill>
                  <a:srgbClr val="231F20"/>
                </a:solidFill>
                <a:latin typeface="Palatino Linotype"/>
                <a:cs typeface="Palatino Linotype"/>
              </a:rPr>
              <a:t>philanthropic</a:t>
            </a:r>
            <a:r>
              <a:rPr sz="1100" spc="-70" dirty="0">
                <a:solidFill>
                  <a:srgbClr val="231F20"/>
                </a:solidFill>
                <a:latin typeface="Palatino Linotype"/>
                <a:cs typeface="Palatino Linotype"/>
              </a:rPr>
              <a:t> </a:t>
            </a:r>
            <a:r>
              <a:rPr sz="1100" spc="-15" dirty="0">
                <a:solidFill>
                  <a:srgbClr val="231F20"/>
                </a:solidFill>
                <a:latin typeface="Palatino Linotype"/>
                <a:cs typeface="Palatino Linotype"/>
              </a:rPr>
              <a:t>goals?</a:t>
            </a:r>
            <a:endParaRPr sz="1100" dirty="0">
              <a:latin typeface="Palatino Linotype"/>
              <a:cs typeface="Palatino Linotype"/>
            </a:endParaRPr>
          </a:p>
          <a:p>
            <a:pPr marL="469265" indent="-285115">
              <a:lnSpc>
                <a:spcPct val="100000"/>
              </a:lnSpc>
              <a:spcBef>
                <a:spcPts val="80"/>
              </a:spcBef>
              <a:buChar char="•"/>
              <a:tabLst>
                <a:tab pos="469265" algn="l"/>
                <a:tab pos="469900" algn="l"/>
              </a:tabLst>
            </a:pPr>
            <a:r>
              <a:rPr sz="1100" spc="-25" dirty="0">
                <a:solidFill>
                  <a:srgbClr val="231F20"/>
                </a:solidFill>
                <a:latin typeface="Palatino Linotype"/>
                <a:cs typeface="Palatino Linotype"/>
              </a:rPr>
              <a:t>Can they </a:t>
            </a:r>
            <a:r>
              <a:rPr sz="1100" spc="-10" dirty="0">
                <a:solidFill>
                  <a:srgbClr val="231F20"/>
                </a:solidFill>
                <a:latin typeface="Palatino Linotype"/>
                <a:cs typeface="Palatino Linotype"/>
              </a:rPr>
              <a:t>trust the </a:t>
            </a:r>
            <a:r>
              <a:rPr sz="1100" spc="-20" dirty="0">
                <a:solidFill>
                  <a:srgbClr val="231F20"/>
                </a:solidFill>
                <a:latin typeface="Palatino Linotype"/>
                <a:cs typeface="Palatino Linotype"/>
              </a:rPr>
              <a:t>event </a:t>
            </a:r>
            <a:r>
              <a:rPr sz="1100" spc="-50" dirty="0">
                <a:solidFill>
                  <a:srgbClr val="231F20"/>
                </a:solidFill>
                <a:latin typeface="Palatino Linotype"/>
                <a:cs typeface="Palatino Linotype"/>
              </a:rPr>
              <a:t>will </a:t>
            </a:r>
            <a:r>
              <a:rPr sz="1100" spc="-5" dirty="0">
                <a:solidFill>
                  <a:srgbClr val="231F20"/>
                </a:solidFill>
                <a:latin typeface="Palatino Linotype"/>
                <a:cs typeface="Palatino Linotype"/>
              </a:rPr>
              <a:t>be </a:t>
            </a:r>
            <a:r>
              <a:rPr sz="1100" spc="-15" dirty="0">
                <a:solidFill>
                  <a:srgbClr val="231F20"/>
                </a:solidFill>
                <a:latin typeface="Palatino Linotype"/>
                <a:cs typeface="Palatino Linotype"/>
              </a:rPr>
              <a:t>executed </a:t>
            </a:r>
            <a:r>
              <a:rPr sz="1100" spc="-20" dirty="0">
                <a:solidFill>
                  <a:srgbClr val="231F20"/>
                </a:solidFill>
                <a:latin typeface="Palatino Linotype"/>
                <a:cs typeface="Palatino Linotype"/>
              </a:rPr>
              <a:t>responsibly </a:t>
            </a:r>
            <a:r>
              <a:rPr sz="1100" spc="-40" dirty="0">
                <a:solidFill>
                  <a:srgbClr val="231F20"/>
                </a:solidFill>
                <a:latin typeface="Palatino Linotype"/>
                <a:cs typeface="Palatino Linotype"/>
              </a:rPr>
              <a:t>and</a:t>
            </a:r>
            <a:r>
              <a:rPr sz="1100" spc="-55" dirty="0">
                <a:solidFill>
                  <a:srgbClr val="231F20"/>
                </a:solidFill>
                <a:latin typeface="Palatino Linotype"/>
                <a:cs typeface="Palatino Linotype"/>
              </a:rPr>
              <a:t> </a:t>
            </a:r>
            <a:r>
              <a:rPr sz="1100" spc="-20" dirty="0">
                <a:solidFill>
                  <a:srgbClr val="231F20"/>
                </a:solidFill>
                <a:latin typeface="Palatino Linotype"/>
                <a:cs typeface="Palatino Linotype"/>
              </a:rPr>
              <a:t>professionally?</a:t>
            </a:r>
            <a:endParaRPr sz="1100" dirty="0">
              <a:latin typeface="Palatino Linotype"/>
              <a:cs typeface="Palatino Linotyp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15900" y="9715500"/>
            <a:ext cx="1760220" cy="159385"/>
          </a:xfrm>
          <a:prstGeom prst="rect">
            <a:avLst/>
          </a:prstGeom>
        </p:spPr>
        <p:txBody>
          <a:bodyPr vert="horz" wrap="square" lIns="0" tIns="0" rIns="0" bIns="0" rtlCol="0">
            <a:spAutoFit/>
          </a:bodyPr>
          <a:lstStyle/>
          <a:p>
            <a:pPr marL="12700">
              <a:lnSpc>
                <a:spcPct val="100000"/>
              </a:lnSpc>
            </a:pPr>
            <a:r>
              <a:rPr sz="900" spc="25" dirty="0">
                <a:solidFill>
                  <a:srgbClr val="231F20"/>
                </a:solidFill>
                <a:latin typeface="Palatino Linotype"/>
                <a:cs typeface="Palatino Linotype"/>
              </a:rPr>
              <a:t>6  </a:t>
            </a:r>
            <a:r>
              <a:rPr sz="800" i="1" spc="5" dirty="0">
                <a:solidFill>
                  <a:srgbClr val="231F20"/>
                </a:solidFill>
                <a:latin typeface="Arial"/>
                <a:cs typeface="Arial"/>
              </a:rPr>
              <a:t>|   </a:t>
            </a:r>
            <a:r>
              <a:rPr sz="800" i="1" spc="-20" dirty="0">
                <a:solidFill>
                  <a:srgbClr val="231F20"/>
                </a:solidFill>
                <a:latin typeface="Arial"/>
                <a:cs typeface="Arial"/>
              </a:rPr>
              <a:t>How-To </a:t>
            </a:r>
            <a:r>
              <a:rPr sz="800" i="1" dirty="0">
                <a:solidFill>
                  <a:srgbClr val="231F20"/>
                </a:solidFill>
                <a:latin typeface="Arial"/>
                <a:cs typeface="Arial"/>
              </a:rPr>
              <a:t>Guide </a:t>
            </a:r>
            <a:r>
              <a:rPr sz="800" i="1" spc="15" dirty="0">
                <a:solidFill>
                  <a:srgbClr val="231F20"/>
                </a:solidFill>
                <a:latin typeface="Arial"/>
                <a:cs typeface="Arial"/>
              </a:rPr>
              <a:t>for </a:t>
            </a:r>
            <a:r>
              <a:rPr sz="800" i="1" dirty="0">
                <a:solidFill>
                  <a:srgbClr val="231F20"/>
                </a:solidFill>
                <a:latin typeface="Arial"/>
                <a:cs typeface="Arial"/>
              </a:rPr>
              <a:t>Special</a:t>
            </a:r>
            <a:r>
              <a:rPr sz="800" i="1" spc="-55" dirty="0">
                <a:solidFill>
                  <a:srgbClr val="231F20"/>
                </a:solidFill>
                <a:latin typeface="Arial"/>
                <a:cs typeface="Arial"/>
              </a:rPr>
              <a:t> </a:t>
            </a:r>
            <a:r>
              <a:rPr sz="800" i="1" spc="-15" dirty="0">
                <a:solidFill>
                  <a:srgbClr val="231F20"/>
                </a:solidFill>
                <a:latin typeface="Arial"/>
                <a:cs typeface="Arial"/>
              </a:rPr>
              <a:t>Events</a:t>
            </a:r>
            <a:endParaRPr sz="800">
              <a:latin typeface="Arial"/>
              <a:cs typeface="Arial"/>
            </a:endParaRPr>
          </a:p>
        </p:txBody>
      </p:sp>
      <p:sp>
        <p:nvSpPr>
          <p:cNvPr id="4" name="object 4"/>
          <p:cNvSpPr txBox="1"/>
          <p:nvPr/>
        </p:nvSpPr>
        <p:spPr>
          <a:xfrm>
            <a:off x="833208" y="886459"/>
            <a:ext cx="4301490" cy="1259205"/>
          </a:xfrm>
          <a:prstGeom prst="rect">
            <a:avLst/>
          </a:prstGeom>
        </p:spPr>
        <p:txBody>
          <a:bodyPr vert="horz" wrap="square" lIns="0" tIns="0" rIns="0" bIns="0" rtlCol="0">
            <a:spAutoFit/>
          </a:bodyPr>
          <a:lstStyle/>
          <a:p>
            <a:pPr marL="298450" indent="-285750">
              <a:lnSpc>
                <a:spcPct val="100000"/>
              </a:lnSpc>
              <a:buChar char="•"/>
              <a:tabLst>
                <a:tab pos="297815" algn="l"/>
                <a:tab pos="298450" algn="l"/>
              </a:tabLst>
            </a:pPr>
            <a:r>
              <a:rPr sz="1100" spc="-15" dirty="0">
                <a:solidFill>
                  <a:srgbClr val="231F20"/>
                </a:solidFill>
                <a:latin typeface="Palatino Linotype"/>
                <a:cs typeface="Palatino Linotype"/>
              </a:rPr>
              <a:t>What </a:t>
            </a:r>
            <a:r>
              <a:rPr sz="1100" spc="-50" dirty="0">
                <a:solidFill>
                  <a:srgbClr val="231F20"/>
                </a:solidFill>
                <a:latin typeface="Palatino Linotype"/>
                <a:cs typeface="Palatino Linotype"/>
              </a:rPr>
              <a:t>will </a:t>
            </a:r>
            <a:r>
              <a:rPr sz="1100" spc="-10" dirty="0">
                <a:solidFill>
                  <a:srgbClr val="231F20"/>
                </a:solidFill>
                <a:latin typeface="Palatino Linotype"/>
                <a:cs typeface="Palatino Linotype"/>
              </a:rPr>
              <a:t>the benefits </a:t>
            </a:r>
            <a:r>
              <a:rPr sz="1100" spc="-20" dirty="0">
                <a:solidFill>
                  <a:srgbClr val="231F20"/>
                </a:solidFill>
                <a:latin typeface="Palatino Linotype"/>
                <a:cs typeface="Palatino Linotype"/>
              </a:rPr>
              <a:t>of </a:t>
            </a:r>
            <a:r>
              <a:rPr sz="1100" spc="-10" dirty="0">
                <a:solidFill>
                  <a:srgbClr val="231F20"/>
                </a:solidFill>
                <a:latin typeface="Palatino Linotype"/>
                <a:cs typeface="Palatino Linotype"/>
              </a:rPr>
              <a:t>their </a:t>
            </a:r>
            <a:r>
              <a:rPr sz="1100" spc="-25" dirty="0">
                <a:solidFill>
                  <a:srgbClr val="231F20"/>
                </a:solidFill>
                <a:latin typeface="Palatino Linotype"/>
                <a:cs typeface="Palatino Linotype"/>
              </a:rPr>
              <a:t>sponsorship </a:t>
            </a:r>
            <a:r>
              <a:rPr sz="1100" spc="-5" dirty="0">
                <a:solidFill>
                  <a:srgbClr val="231F20"/>
                </a:solidFill>
                <a:latin typeface="Palatino Linotype"/>
                <a:cs typeface="Palatino Linotype"/>
              </a:rPr>
              <a:t>be? (Signs, </a:t>
            </a:r>
            <a:r>
              <a:rPr sz="1100" spc="-15" dirty="0">
                <a:solidFill>
                  <a:srgbClr val="231F20"/>
                </a:solidFill>
                <a:latin typeface="Palatino Linotype"/>
                <a:cs typeface="Palatino Linotype"/>
              </a:rPr>
              <a:t>t-shirts,</a:t>
            </a:r>
            <a:r>
              <a:rPr sz="1100" spc="-90" dirty="0">
                <a:solidFill>
                  <a:srgbClr val="231F20"/>
                </a:solidFill>
                <a:latin typeface="Palatino Linotype"/>
                <a:cs typeface="Palatino Linotype"/>
              </a:rPr>
              <a:t> </a:t>
            </a:r>
            <a:r>
              <a:rPr sz="1100" spc="5" dirty="0">
                <a:solidFill>
                  <a:srgbClr val="231F20"/>
                </a:solidFill>
                <a:latin typeface="Palatino Linotype"/>
                <a:cs typeface="Palatino Linotype"/>
              </a:rPr>
              <a:t>etc.)</a:t>
            </a:r>
            <a:endParaRPr sz="1100">
              <a:latin typeface="Palatino Linotype"/>
              <a:cs typeface="Palatino Linotype"/>
            </a:endParaRPr>
          </a:p>
          <a:p>
            <a:pPr marL="297815" indent="-285115">
              <a:lnSpc>
                <a:spcPct val="100000"/>
              </a:lnSpc>
              <a:spcBef>
                <a:spcPts val="80"/>
              </a:spcBef>
              <a:buChar char="•"/>
              <a:tabLst>
                <a:tab pos="297815" algn="l"/>
                <a:tab pos="298450" algn="l"/>
              </a:tabLst>
            </a:pPr>
            <a:r>
              <a:rPr sz="1100" spc="-25" dirty="0">
                <a:solidFill>
                  <a:srgbClr val="231F20"/>
                </a:solidFill>
                <a:latin typeface="Palatino Linotype"/>
                <a:cs typeface="Palatino Linotype"/>
              </a:rPr>
              <a:t>Who </a:t>
            </a:r>
            <a:r>
              <a:rPr sz="1100" spc="-15" dirty="0">
                <a:solidFill>
                  <a:srgbClr val="231F20"/>
                </a:solidFill>
                <a:latin typeface="Palatino Linotype"/>
                <a:cs typeface="Palatino Linotype"/>
              </a:rPr>
              <a:t>are </a:t>
            </a:r>
            <a:r>
              <a:rPr sz="1100" spc="-10" dirty="0">
                <a:solidFill>
                  <a:srgbClr val="231F20"/>
                </a:solidFill>
                <a:latin typeface="Palatino Linotype"/>
                <a:cs typeface="Palatino Linotype"/>
              </a:rPr>
              <a:t>the </a:t>
            </a:r>
            <a:r>
              <a:rPr sz="1100" spc="-15" dirty="0">
                <a:solidFill>
                  <a:srgbClr val="231F20"/>
                </a:solidFill>
                <a:latin typeface="Palatino Linotype"/>
                <a:cs typeface="Palatino Linotype"/>
              </a:rPr>
              <a:t>participants in </a:t>
            </a:r>
            <a:r>
              <a:rPr sz="1100" spc="-10" dirty="0">
                <a:solidFill>
                  <a:srgbClr val="231F20"/>
                </a:solidFill>
                <a:latin typeface="Palatino Linotype"/>
                <a:cs typeface="Palatino Linotype"/>
              </a:rPr>
              <a:t>the</a:t>
            </a:r>
            <a:r>
              <a:rPr sz="1100" spc="-114" dirty="0">
                <a:solidFill>
                  <a:srgbClr val="231F20"/>
                </a:solidFill>
                <a:latin typeface="Palatino Linotype"/>
                <a:cs typeface="Palatino Linotype"/>
              </a:rPr>
              <a:t> </a:t>
            </a:r>
            <a:r>
              <a:rPr sz="1100" spc="-15" dirty="0">
                <a:solidFill>
                  <a:srgbClr val="231F20"/>
                </a:solidFill>
                <a:latin typeface="Palatino Linotype"/>
                <a:cs typeface="Palatino Linotype"/>
              </a:rPr>
              <a:t>event?</a:t>
            </a:r>
            <a:endParaRPr sz="1100">
              <a:latin typeface="Palatino Linotype"/>
              <a:cs typeface="Palatino Linotype"/>
            </a:endParaRPr>
          </a:p>
          <a:p>
            <a:pPr marL="297815" indent="-285115">
              <a:lnSpc>
                <a:spcPct val="100000"/>
              </a:lnSpc>
              <a:spcBef>
                <a:spcPts val="80"/>
              </a:spcBef>
              <a:buChar char="•"/>
              <a:tabLst>
                <a:tab pos="297815" algn="l"/>
                <a:tab pos="298450" algn="l"/>
              </a:tabLst>
            </a:pPr>
            <a:r>
              <a:rPr sz="1100" spc="-90" dirty="0">
                <a:solidFill>
                  <a:srgbClr val="231F20"/>
                </a:solidFill>
                <a:latin typeface="Palatino Linotype"/>
                <a:cs typeface="Palatino Linotype"/>
              </a:rPr>
              <a:t>How </a:t>
            </a:r>
            <a:r>
              <a:rPr sz="1100" spc="-40" dirty="0">
                <a:solidFill>
                  <a:srgbClr val="231F20"/>
                </a:solidFill>
                <a:latin typeface="Palatino Linotype"/>
                <a:cs typeface="Palatino Linotype"/>
              </a:rPr>
              <a:t>many </a:t>
            </a:r>
            <a:r>
              <a:rPr sz="1100" spc="-25" dirty="0">
                <a:solidFill>
                  <a:srgbClr val="231F20"/>
                </a:solidFill>
                <a:latin typeface="Palatino Linotype"/>
                <a:cs typeface="Palatino Linotype"/>
              </a:rPr>
              <a:t>people </a:t>
            </a:r>
            <a:r>
              <a:rPr sz="1100" spc="-50" dirty="0">
                <a:solidFill>
                  <a:srgbClr val="231F20"/>
                </a:solidFill>
                <a:latin typeface="Palatino Linotype"/>
                <a:cs typeface="Palatino Linotype"/>
              </a:rPr>
              <a:t>will </a:t>
            </a:r>
            <a:r>
              <a:rPr sz="1100" spc="-5" dirty="0">
                <a:solidFill>
                  <a:srgbClr val="231F20"/>
                </a:solidFill>
                <a:latin typeface="Palatino Linotype"/>
                <a:cs typeface="Palatino Linotype"/>
              </a:rPr>
              <a:t>be</a:t>
            </a:r>
            <a:r>
              <a:rPr sz="1100" spc="40" dirty="0">
                <a:solidFill>
                  <a:srgbClr val="231F20"/>
                </a:solidFill>
                <a:latin typeface="Palatino Linotype"/>
                <a:cs typeface="Palatino Linotype"/>
              </a:rPr>
              <a:t> </a:t>
            </a:r>
            <a:r>
              <a:rPr sz="1100" spc="-15" dirty="0">
                <a:solidFill>
                  <a:srgbClr val="231F20"/>
                </a:solidFill>
                <a:latin typeface="Palatino Linotype"/>
                <a:cs typeface="Palatino Linotype"/>
              </a:rPr>
              <a:t>there?</a:t>
            </a:r>
            <a:endParaRPr sz="1100">
              <a:latin typeface="Palatino Linotype"/>
              <a:cs typeface="Palatino Linotype"/>
            </a:endParaRPr>
          </a:p>
          <a:p>
            <a:pPr marL="297815" indent="-285115">
              <a:lnSpc>
                <a:spcPct val="100000"/>
              </a:lnSpc>
              <a:spcBef>
                <a:spcPts val="80"/>
              </a:spcBef>
              <a:buChar char="•"/>
              <a:tabLst>
                <a:tab pos="297815" algn="l"/>
                <a:tab pos="298450" algn="l"/>
              </a:tabLst>
            </a:pPr>
            <a:r>
              <a:rPr sz="1100" spc="-45" dirty="0">
                <a:solidFill>
                  <a:srgbClr val="231F20"/>
                </a:solidFill>
                <a:latin typeface="Palatino Linotype"/>
                <a:cs typeface="Palatino Linotype"/>
              </a:rPr>
              <a:t>Could </a:t>
            </a:r>
            <a:r>
              <a:rPr sz="1100" spc="-5" dirty="0">
                <a:solidFill>
                  <a:srgbClr val="231F20"/>
                </a:solidFill>
                <a:latin typeface="Palatino Linotype"/>
                <a:cs typeface="Palatino Linotype"/>
              </a:rPr>
              <a:t>these </a:t>
            </a:r>
            <a:r>
              <a:rPr sz="1100" spc="-15" dirty="0">
                <a:solidFill>
                  <a:srgbClr val="231F20"/>
                </a:solidFill>
                <a:latin typeface="Palatino Linotype"/>
                <a:cs typeface="Palatino Linotype"/>
              </a:rPr>
              <a:t>participants </a:t>
            </a:r>
            <a:r>
              <a:rPr sz="1100" spc="-5" dirty="0">
                <a:solidFill>
                  <a:srgbClr val="231F20"/>
                </a:solidFill>
                <a:latin typeface="Palatino Linotype"/>
                <a:cs typeface="Palatino Linotype"/>
              </a:rPr>
              <a:t>be </a:t>
            </a:r>
            <a:r>
              <a:rPr sz="1100" spc="-25" dirty="0">
                <a:solidFill>
                  <a:srgbClr val="231F20"/>
                </a:solidFill>
                <a:latin typeface="Palatino Linotype"/>
                <a:cs typeface="Palatino Linotype"/>
              </a:rPr>
              <a:t>future </a:t>
            </a:r>
            <a:r>
              <a:rPr sz="1100" dirty="0">
                <a:solidFill>
                  <a:srgbClr val="231F20"/>
                </a:solidFill>
                <a:latin typeface="Palatino Linotype"/>
                <a:cs typeface="Palatino Linotype"/>
              </a:rPr>
              <a:t>clients </a:t>
            </a:r>
            <a:r>
              <a:rPr sz="1100" spc="-20" dirty="0">
                <a:solidFill>
                  <a:srgbClr val="231F20"/>
                </a:solidFill>
                <a:latin typeface="Palatino Linotype"/>
                <a:cs typeface="Palatino Linotype"/>
              </a:rPr>
              <a:t>or</a:t>
            </a:r>
            <a:r>
              <a:rPr sz="1100" spc="-70" dirty="0">
                <a:solidFill>
                  <a:srgbClr val="231F20"/>
                </a:solidFill>
                <a:latin typeface="Palatino Linotype"/>
                <a:cs typeface="Palatino Linotype"/>
              </a:rPr>
              <a:t> </a:t>
            </a:r>
            <a:r>
              <a:rPr sz="1100" spc="-15" dirty="0">
                <a:solidFill>
                  <a:srgbClr val="231F20"/>
                </a:solidFill>
                <a:latin typeface="Palatino Linotype"/>
                <a:cs typeface="Palatino Linotype"/>
              </a:rPr>
              <a:t>customers?</a:t>
            </a:r>
            <a:endParaRPr sz="1100">
              <a:latin typeface="Palatino Linotype"/>
              <a:cs typeface="Palatino Linotype"/>
            </a:endParaRPr>
          </a:p>
          <a:p>
            <a:pPr marL="298450" marR="618490" indent="-285750">
              <a:lnSpc>
                <a:spcPct val="106100"/>
              </a:lnSpc>
              <a:buChar char="•"/>
              <a:tabLst>
                <a:tab pos="297815" algn="l"/>
                <a:tab pos="298450" algn="l"/>
              </a:tabLst>
            </a:pPr>
            <a:r>
              <a:rPr sz="1100" spc="5" dirty="0">
                <a:solidFill>
                  <a:srgbClr val="231F20"/>
                </a:solidFill>
                <a:latin typeface="Palatino Linotype"/>
                <a:cs typeface="Palatino Linotype"/>
              </a:rPr>
              <a:t>Is </a:t>
            </a:r>
            <a:r>
              <a:rPr sz="1100" spc="-10" dirty="0">
                <a:solidFill>
                  <a:srgbClr val="231F20"/>
                </a:solidFill>
                <a:latin typeface="Palatino Linotype"/>
                <a:cs typeface="Palatino Linotype"/>
              </a:rPr>
              <a:t>there </a:t>
            </a:r>
            <a:r>
              <a:rPr sz="1100" spc="-15" dirty="0">
                <a:solidFill>
                  <a:srgbClr val="231F20"/>
                </a:solidFill>
                <a:latin typeface="Palatino Linotype"/>
                <a:cs typeface="Palatino Linotype"/>
              </a:rPr>
              <a:t>another </a:t>
            </a:r>
            <a:r>
              <a:rPr sz="1100" spc="-20" dirty="0">
                <a:solidFill>
                  <a:srgbClr val="231F20"/>
                </a:solidFill>
                <a:latin typeface="Palatino Linotype"/>
                <a:cs typeface="Palatino Linotype"/>
              </a:rPr>
              <a:t>event </a:t>
            </a:r>
            <a:r>
              <a:rPr sz="1100" spc="-15" dirty="0">
                <a:solidFill>
                  <a:srgbClr val="231F20"/>
                </a:solidFill>
                <a:latin typeface="Palatino Linotype"/>
                <a:cs typeface="Palatino Linotype"/>
              </a:rPr>
              <a:t>occurring in </a:t>
            </a:r>
            <a:r>
              <a:rPr sz="1100" spc="-10" dirty="0">
                <a:solidFill>
                  <a:srgbClr val="231F20"/>
                </a:solidFill>
                <a:latin typeface="Palatino Linotype"/>
                <a:cs typeface="Palatino Linotype"/>
              </a:rPr>
              <a:t>the </a:t>
            </a:r>
            <a:r>
              <a:rPr sz="1100" spc="-30" dirty="0">
                <a:solidFill>
                  <a:srgbClr val="231F20"/>
                </a:solidFill>
                <a:latin typeface="Palatino Linotype"/>
                <a:cs typeface="Palatino Linotype"/>
              </a:rPr>
              <a:t>community </a:t>
            </a:r>
            <a:r>
              <a:rPr sz="1100" spc="-5" dirty="0">
                <a:solidFill>
                  <a:srgbClr val="231F20"/>
                </a:solidFill>
                <a:latin typeface="Palatino Linotype"/>
                <a:cs typeface="Palatino Linotype"/>
              </a:rPr>
              <a:t>at</a:t>
            </a:r>
            <a:r>
              <a:rPr sz="1100" spc="-150" dirty="0">
                <a:solidFill>
                  <a:srgbClr val="231F20"/>
                </a:solidFill>
                <a:latin typeface="Palatino Linotype"/>
                <a:cs typeface="Palatino Linotype"/>
              </a:rPr>
              <a:t> </a:t>
            </a:r>
            <a:r>
              <a:rPr sz="1100" spc="-10" dirty="0">
                <a:solidFill>
                  <a:srgbClr val="231F20"/>
                </a:solidFill>
                <a:latin typeface="Palatino Linotype"/>
                <a:cs typeface="Palatino Linotype"/>
              </a:rPr>
              <a:t>the  </a:t>
            </a:r>
            <a:r>
              <a:rPr sz="1100" spc="-15" dirty="0">
                <a:solidFill>
                  <a:srgbClr val="231F20"/>
                </a:solidFill>
                <a:latin typeface="Palatino Linotype"/>
                <a:cs typeface="Palatino Linotype"/>
              </a:rPr>
              <a:t>same</a:t>
            </a:r>
            <a:r>
              <a:rPr sz="1100" spc="-125" dirty="0">
                <a:solidFill>
                  <a:srgbClr val="231F20"/>
                </a:solidFill>
                <a:latin typeface="Palatino Linotype"/>
                <a:cs typeface="Palatino Linotype"/>
              </a:rPr>
              <a:t> </a:t>
            </a:r>
            <a:r>
              <a:rPr sz="1100" spc="-15" dirty="0">
                <a:solidFill>
                  <a:srgbClr val="231F20"/>
                </a:solidFill>
                <a:latin typeface="Palatino Linotype"/>
                <a:cs typeface="Palatino Linotype"/>
              </a:rPr>
              <a:t>time?</a:t>
            </a:r>
            <a:endParaRPr sz="1100">
              <a:latin typeface="Palatino Linotype"/>
              <a:cs typeface="Palatino Linotype"/>
            </a:endParaRPr>
          </a:p>
          <a:p>
            <a:pPr marL="297815" indent="-285115">
              <a:lnSpc>
                <a:spcPct val="100000"/>
              </a:lnSpc>
              <a:spcBef>
                <a:spcPts val="80"/>
              </a:spcBef>
              <a:buChar char="•"/>
              <a:tabLst>
                <a:tab pos="297815" algn="l"/>
                <a:tab pos="298450" algn="l"/>
              </a:tabLst>
            </a:pPr>
            <a:r>
              <a:rPr sz="1100" spc="-90" dirty="0">
                <a:solidFill>
                  <a:srgbClr val="231F20"/>
                </a:solidFill>
                <a:latin typeface="Palatino Linotype"/>
                <a:cs typeface="Palatino Linotype"/>
              </a:rPr>
              <a:t>How </a:t>
            </a:r>
            <a:r>
              <a:rPr sz="1100" spc="-40" dirty="0">
                <a:solidFill>
                  <a:srgbClr val="231F20"/>
                </a:solidFill>
                <a:latin typeface="Palatino Linotype"/>
                <a:cs typeface="Palatino Linotype"/>
              </a:rPr>
              <a:t>many </a:t>
            </a:r>
            <a:r>
              <a:rPr sz="1100" spc="-15" dirty="0">
                <a:solidFill>
                  <a:srgbClr val="231F20"/>
                </a:solidFill>
                <a:latin typeface="Palatino Linotype"/>
                <a:cs typeface="Palatino Linotype"/>
              </a:rPr>
              <a:t>other sponsors are</a:t>
            </a:r>
            <a:r>
              <a:rPr sz="1100" spc="-30" dirty="0">
                <a:solidFill>
                  <a:srgbClr val="231F20"/>
                </a:solidFill>
                <a:latin typeface="Palatino Linotype"/>
                <a:cs typeface="Palatino Linotype"/>
              </a:rPr>
              <a:t> </a:t>
            </a:r>
            <a:r>
              <a:rPr sz="1100" spc="-15" dirty="0">
                <a:solidFill>
                  <a:srgbClr val="231F20"/>
                </a:solidFill>
                <a:latin typeface="Palatino Linotype"/>
                <a:cs typeface="Palatino Linotype"/>
              </a:rPr>
              <a:t>there?</a:t>
            </a:r>
            <a:endParaRPr sz="1100">
              <a:latin typeface="Palatino Linotype"/>
              <a:cs typeface="Palatino Linotype"/>
            </a:endParaRPr>
          </a:p>
        </p:txBody>
      </p:sp>
      <p:sp>
        <p:nvSpPr>
          <p:cNvPr id="5" name="object 5"/>
          <p:cNvSpPr txBox="1"/>
          <p:nvPr/>
        </p:nvSpPr>
        <p:spPr>
          <a:xfrm>
            <a:off x="661758" y="2298632"/>
            <a:ext cx="4204335" cy="558165"/>
          </a:xfrm>
          <a:prstGeom prst="rect">
            <a:avLst/>
          </a:prstGeom>
        </p:spPr>
        <p:txBody>
          <a:bodyPr vert="horz" wrap="square" lIns="0" tIns="0" rIns="0" bIns="0" rtlCol="0">
            <a:spAutoFit/>
          </a:bodyPr>
          <a:lstStyle/>
          <a:p>
            <a:pPr marL="12700" marR="5080">
              <a:lnSpc>
                <a:spcPct val="106100"/>
              </a:lnSpc>
            </a:pPr>
            <a:r>
              <a:rPr sz="1100" spc="-5" dirty="0">
                <a:solidFill>
                  <a:srgbClr val="231F20"/>
                </a:solidFill>
                <a:latin typeface="Palatino Linotype"/>
                <a:cs typeface="Palatino Linotype"/>
              </a:rPr>
              <a:t>The </a:t>
            </a:r>
            <a:r>
              <a:rPr sz="1100" spc="-15" dirty="0">
                <a:solidFill>
                  <a:srgbClr val="231F20"/>
                </a:solidFill>
                <a:latin typeface="Palatino Linotype"/>
                <a:cs typeface="Palatino Linotype"/>
              </a:rPr>
              <a:t>next </a:t>
            </a:r>
            <a:r>
              <a:rPr sz="1100" spc="-10" dirty="0">
                <a:solidFill>
                  <a:srgbClr val="231F20"/>
                </a:solidFill>
                <a:latin typeface="Palatino Linotype"/>
                <a:cs typeface="Palatino Linotype"/>
              </a:rPr>
              <a:t>step </a:t>
            </a:r>
            <a:r>
              <a:rPr sz="1100" spc="-15" dirty="0">
                <a:solidFill>
                  <a:srgbClr val="231F20"/>
                </a:solidFill>
                <a:latin typeface="Palatino Linotype"/>
                <a:cs typeface="Palatino Linotype"/>
              </a:rPr>
              <a:t>in obtaining sponsors </a:t>
            </a:r>
            <a:r>
              <a:rPr sz="1100" dirty="0">
                <a:solidFill>
                  <a:srgbClr val="231F20"/>
                </a:solidFill>
                <a:latin typeface="Palatino Linotype"/>
                <a:cs typeface="Palatino Linotype"/>
              </a:rPr>
              <a:t>is </a:t>
            </a:r>
            <a:r>
              <a:rPr sz="1100" spc="-10" dirty="0">
                <a:solidFill>
                  <a:srgbClr val="231F20"/>
                </a:solidFill>
                <a:latin typeface="Palatino Linotype"/>
                <a:cs typeface="Palatino Linotype"/>
              </a:rPr>
              <a:t>to </a:t>
            </a:r>
            <a:r>
              <a:rPr sz="1100" spc="-15" dirty="0">
                <a:solidFill>
                  <a:srgbClr val="231F20"/>
                </a:solidFill>
                <a:latin typeface="Palatino Linotype"/>
                <a:cs typeface="Palatino Linotype"/>
              </a:rPr>
              <a:t>clearly </a:t>
            </a:r>
            <a:r>
              <a:rPr sz="1100" spc="-20" dirty="0">
                <a:solidFill>
                  <a:srgbClr val="231F20"/>
                </a:solidFill>
                <a:latin typeface="Palatino Linotype"/>
                <a:cs typeface="Palatino Linotype"/>
              </a:rPr>
              <a:t>outline </a:t>
            </a:r>
            <a:r>
              <a:rPr sz="1100" spc="-10" dirty="0">
                <a:solidFill>
                  <a:srgbClr val="231F20"/>
                </a:solidFill>
                <a:latin typeface="Palatino Linotype"/>
                <a:cs typeface="Palatino Linotype"/>
              </a:rPr>
              <a:t>the </a:t>
            </a:r>
            <a:r>
              <a:rPr sz="1100" spc="-20" dirty="0">
                <a:solidFill>
                  <a:srgbClr val="231F20"/>
                </a:solidFill>
                <a:latin typeface="Palatino Linotype"/>
                <a:cs typeface="Palatino Linotype"/>
              </a:rPr>
              <a:t>levels of  </a:t>
            </a:r>
            <a:r>
              <a:rPr sz="1100" spc="-30" dirty="0">
                <a:solidFill>
                  <a:srgbClr val="231F20"/>
                </a:solidFill>
                <a:latin typeface="Palatino Linotype"/>
                <a:cs typeface="Palatino Linotype"/>
              </a:rPr>
              <a:t>sponsorship, </a:t>
            </a:r>
            <a:r>
              <a:rPr sz="1100" spc="-25" dirty="0">
                <a:solidFill>
                  <a:srgbClr val="231F20"/>
                </a:solidFill>
                <a:latin typeface="Palatino Linotype"/>
                <a:cs typeface="Palatino Linotype"/>
              </a:rPr>
              <a:t>products </a:t>
            </a:r>
            <a:r>
              <a:rPr sz="1100" spc="-40" dirty="0">
                <a:solidFill>
                  <a:srgbClr val="231F20"/>
                </a:solidFill>
                <a:latin typeface="Palatino Linotype"/>
                <a:cs typeface="Palatino Linotype"/>
              </a:rPr>
              <a:t>and </a:t>
            </a:r>
            <a:r>
              <a:rPr sz="1100" spc="-5" dirty="0">
                <a:solidFill>
                  <a:srgbClr val="231F20"/>
                </a:solidFill>
                <a:latin typeface="Palatino Linotype"/>
                <a:cs typeface="Palatino Linotype"/>
              </a:rPr>
              <a:t>services </a:t>
            </a:r>
            <a:r>
              <a:rPr sz="1100" spc="-55" dirty="0">
                <a:solidFill>
                  <a:srgbClr val="231F20"/>
                </a:solidFill>
                <a:latin typeface="Palatino Linotype"/>
                <a:cs typeface="Palatino Linotype"/>
              </a:rPr>
              <a:t>you </a:t>
            </a:r>
            <a:r>
              <a:rPr sz="1100" spc="-50" dirty="0">
                <a:solidFill>
                  <a:srgbClr val="231F20"/>
                </a:solidFill>
                <a:latin typeface="Palatino Linotype"/>
                <a:cs typeface="Palatino Linotype"/>
              </a:rPr>
              <a:t>will </a:t>
            </a:r>
            <a:r>
              <a:rPr sz="1100" spc="-25" dirty="0">
                <a:solidFill>
                  <a:srgbClr val="231F20"/>
                </a:solidFill>
                <a:latin typeface="Palatino Linotype"/>
                <a:cs typeface="Palatino Linotype"/>
              </a:rPr>
              <a:t>need </a:t>
            </a:r>
            <a:r>
              <a:rPr sz="1100" spc="-10" dirty="0">
                <a:solidFill>
                  <a:srgbClr val="231F20"/>
                </a:solidFill>
                <a:latin typeface="Palatino Linotype"/>
                <a:cs typeface="Palatino Linotype"/>
              </a:rPr>
              <a:t>to </a:t>
            </a:r>
            <a:r>
              <a:rPr sz="1100" spc="-35" dirty="0">
                <a:solidFill>
                  <a:srgbClr val="231F20"/>
                </a:solidFill>
                <a:latin typeface="Palatino Linotype"/>
                <a:cs typeface="Palatino Linotype"/>
              </a:rPr>
              <a:t>make </a:t>
            </a:r>
            <a:r>
              <a:rPr sz="1100" spc="-45" dirty="0">
                <a:solidFill>
                  <a:srgbClr val="231F20"/>
                </a:solidFill>
                <a:latin typeface="Palatino Linotype"/>
                <a:cs typeface="Palatino Linotype"/>
              </a:rPr>
              <a:t>your </a:t>
            </a:r>
            <a:r>
              <a:rPr sz="1100" spc="-20" dirty="0">
                <a:solidFill>
                  <a:srgbClr val="231F20"/>
                </a:solidFill>
                <a:latin typeface="Palatino Linotype"/>
                <a:cs typeface="Palatino Linotype"/>
              </a:rPr>
              <a:t>event </a:t>
            </a:r>
            <a:r>
              <a:rPr sz="1100" spc="-10" dirty="0">
                <a:solidFill>
                  <a:srgbClr val="231F20"/>
                </a:solidFill>
                <a:latin typeface="Palatino Linotype"/>
                <a:cs typeface="Palatino Linotype"/>
              </a:rPr>
              <a:t>a  </a:t>
            </a:r>
            <a:r>
              <a:rPr sz="1100" spc="-5" dirty="0">
                <a:solidFill>
                  <a:srgbClr val="231F20"/>
                </a:solidFill>
                <a:latin typeface="Palatino Linotype"/>
                <a:cs typeface="Palatino Linotype"/>
              </a:rPr>
              <a:t>success.</a:t>
            </a:r>
            <a:endParaRPr sz="1100">
              <a:latin typeface="Palatino Linotype"/>
              <a:cs typeface="Palatino Linotype"/>
            </a:endParaRPr>
          </a:p>
        </p:txBody>
      </p:sp>
      <p:sp>
        <p:nvSpPr>
          <p:cNvPr id="6" name="object 6"/>
          <p:cNvSpPr txBox="1"/>
          <p:nvPr/>
        </p:nvSpPr>
        <p:spPr>
          <a:xfrm>
            <a:off x="833208" y="3009832"/>
            <a:ext cx="3717925" cy="735965"/>
          </a:xfrm>
          <a:prstGeom prst="rect">
            <a:avLst/>
          </a:prstGeom>
        </p:spPr>
        <p:txBody>
          <a:bodyPr vert="horz" wrap="square" lIns="0" tIns="0" rIns="0" bIns="0" rtlCol="0">
            <a:spAutoFit/>
          </a:bodyPr>
          <a:lstStyle/>
          <a:p>
            <a:pPr marL="297815" marR="285115" indent="-285115">
              <a:lnSpc>
                <a:spcPct val="106100"/>
              </a:lnSpc>
              <a:buChar char="•"/>
              <a:tabLst>
                <a:tab pos="297815" algn="l"/>
                <a:tab pos="298450" algn="l"/>
              </a:tabLst>
            </a:pPr>
            <a:r>
              <a:rPr sz="1100" spc="-35" dirty="0">
                <a:solidFill>
                  <a:srgbClr val="231F20"/>
                </a:solidFill>
                <a:latin typeface="Palatino Linotype"/>
                <a:cs typeface="Palatino Linotype"/>
              </a:rPr>
              <a:t>Develop </a:t>
            </a:r>
            <a:r>
              <a:rPr sz="1100" spc="-10" dirty="0">
                <a:solidFill>
                  <a:srgbClr val="231F20"/>
                </a:solidFill>
                <a:latin typeface="Palatino Linotype"/>
                <a:cs typeface="Palatino Linotype"/>
              </a:rPr>
              <a:t>di</a:t>
            </a:r>
            <a:r>
              <a:rPr sz="1100" spc="-10" dirty="0">
                <a:solidFill>
                  <a:srgbClr val="231F20"/>
                </a:solidFill>
                <a:latin typeface="Arial Unicode MS"/>
                <a:cs typeface="Arial Unicode MS"/>
              </a:rPr>
              <a:t>ff</a:t>
            </a:r>
            <a:r>
              <a:rPr sz="1100" spc="-10" dirty="0">
                <a:solidFill>
                  <a:srgbClr val="231F20"/>
                </a:solidFill>
                <a:latin typeface="Palatino Linotype"/>
                <a:cs typeface="Palatino Linotype"/>
              </a:rPr>
              <a:t>erent </a:t>
            </a:r>
            <a:r>
              <a:rPr sz="1100" spc="-25" dirty="0">
                <a:solidFill>
                  <a:srgbClr val="231F20"/>
                </a:solidFill>
                <a:latin typeface="Palatino Linotype"/>
                <a:cs typeface="Palatino Linotype"/>
              </a:rPr>
              <a:t>sponsorship </a:t>
            </a:r>
            <a:r>
              <a:rPr sz="1100" spc="-20" dirty="0">
                <a:solidFill>
                  <a:srgbClr val="231F20"/>
                </a:solidFill>
                <a:latin typeface="Palatino Linotype"/>
                <a:cs typeface="Palatino Linotype"/>
              </a:rPr>
              <a:t>levels </a:t>
            </a:r>
            <a:r>
              <a:rPr sz="1100" spc="-40" dirty="0">
                <a:solidFill>
                  <a:srgbClr val="231F20"/>
                </a:solidFill>
                <a:latin typeface="Palatino Linotype"/>
                <a:cs typeface="Palatino Linotype"/>
              </a:rPr>
              <a:t>and </a:t>
            </a:r>
            <a:r>
              <a:rPr sz="1100" spc="-25" dirty="0">
                <a:solidFill>
                  <a:srgbClr val="231F20"/>
                </a:solidFill>
                <a:latin typeface="Palatino Linotype"/>
                <a:cs typeface="Palatino Linotype"/>
              </a:rPr>
              <a:t>name them  </a:t>
            </a:r>
            <a:r>
              <a:rPr sz="1100" spc="-20" dirty="0">
                <a:solidFill>
                  <a:srgbClr val="231F20"/>
                </a:solidFill>
                <a:latin typeface="Palatino Linotype"/>
                <a:cs typeface="Palatino Linotype"/>
              </a:rPr>
              <a:t>(Platinum, </a:t>
            </a:r>
            <a:r>
              <a:rPr sz="1100" spc="-40" dirty="0">
                <a:solidFill>
                  <a:srgbClr val="231F20"/>
                </a:solidFill>
                <a:latin typeface="Palatino Linotype"/>
                <a:cs typeface="Palatino Linotype"/>
              </a:rPr>
              <a:t>Gold, </a:t>
            </a:r>
            <a:r>
              <a:rPr sz="1100" spc="-25" dirty="0">
                <a:solidFill>
                  <a:srgbClr val="231F20"/>
                </a:solidFill>
                <a:latin typeface="Palatino Linotype"/>
                <a:cs typeface="Palatino Linotype"/>
              </a:rPr>
              <a:t>Silver,</a:t>
            </a:r>
            <a:r>
              <a:rPr sz="1100" spc="-90" dirty="0">
                <a:solidFill>
                  <a:srgbClr val="231F20"/>
                </a:solidFill>
                <a:latin typeface="Palatino Linotype"/>
                <a:cs typeface="Palatino Linotype"/>
              </a:rPr>
              <a:t> </a:t>
            </a:r>
            <a:r>
              <a:rPr sz="1100" spc="-5" dirty="0">
                <a:solidFill>
                  <a:srgbClr val="231F20"/>
                </a:solidFill>
                <a:latin typeface="Palatino Linotype"/>
                <a:cs typeface="Palatino Linotype"/>
              </a:rPr>
              <a:t>etc.).</a:t>
            </a:r>
            <a:endParaRPr sz="1100">
              <a:latin typeface="Palatino Linotype"/>
              <a:cs typeface="Palatino Linotype"/>
            </a:endParaRPr>
          </a:p>
          <a:p>
            <a:pPr marL="297815" indent="-285115">
              <a:lnSpc>
                <a:spcPct val="100000"/>
              </a:lnSpc>
              <a:spcBef>
                <a:spcPts val="80"/>
              </a:spcBef>
              <a:buChar char="•"/>
              <a:tabLst>
                <a:tab pos="297815" algn="l"/>
                <a:tab pos="298450" algn="l"/>
              </a:tabLst>
            </a:pPr>
            <a:r>
              <a:rPr sz="1100" spc="-15" dirty="0">
                <a:solidFill>
                  <a:srgbClr val="231F20"/>
                </a:solidFill>
                <a:latin typeface="Palatino Linotype"/>
                <a:cs typeface="Palatino Linotype"/>
              </a:rPr>
              <a:t>Determine </a:t>
            </a:r>
            <a:r>
              <a:rPr sz="1100" spc="-10" dirty="0">
                <a:solidFill>
                  <a:srgbClr val="231F20"/>
                </a:solidFill>
                <a:latin typeface="Palatino Linotype"/>
                <a:cs typeface="Palatino Linotype"/>
              </a:rPr>
              <a:t>the </a:t>
            </a:r>
            <a:r>
              <a:rPr sz="1100" spc="-30" dirty="0">
                <a:solidFill>
                  <a:srgbClr val="231F20"/>
                </a:solidFill>
                <a:latin typeface="Palatino Linotype"/>
                <a:cs typeface="Palatino Linotype"/>
              </a:rPr>
              <a:t>dollar </a:t>
            </a:r>
            <a:r>
              <a:rPr sz="1100" spc="-25" dirty="0">
                <a:solidFill>
                  <a:srgbClr val="231F20"/>
                </a:solidFill>
                <a:latin typeface="Palatino Linotype"/>
                <a:cs typeface="Palatino Linotype"/>
              </a:rPr>
              <a:t>amounts </a:t>
            </a:r>
            <a:r>
              <a:rPr sz="1100" spc="-40" dirty="0">
                <a:solidFill>
                  <a:srgbClr val="231F20"/>
                </a:solidFill>
                <a:latin typeface="Palatino Linotype"/>
                <a:cs typeface="Palatino Linotype"/>
              </a:rPr>
              <a:t>and </a:t>
            </a:r>
            <a:r>
              <a:rPr sz="1100" spc="-10" dirty="0">
                <a:solidFill>
                  <a:srgbClr val="231F20"/>
                </a:solidFill>
                <a:latin typeface="Palatino Linotype"/>
                <a:cs typeface="Palatino Linotype"/>
              </a:rPr>
              <a:t>benefits </a:t>
            </a:r>
            <a:r>
              <a:rPr sz="1100" spc="-25" dirty="0">
                <a:solidFill>
                  <a:srgbClr val="231F20"/>
                </a:solidFill>
                <a:latin typeface="Palatino Linotype"/>
                <a:cs typeface="Palatino Linotype"/>
              </a:rPr>
              <a:t>for </a:t>
            </a:r>
            <a:r>
              <a:rPr sz="1100" spc="-10" dirty="0">
                <a:solidFill>
                  <a:srgbClr val="231F20"/>
                </a:solidFill>
                <a:latin typeface="Palatino Linotype"/>
                <a:cs typeface="Palatino Linotype"/>
              </a:rPr>
              <a:t>each</a:t>
            </a:r>
            <a:r>
              <a:rPr sz="1100" spc="-60" dirty="0">
                <a:solidFill>
                  <a:srgbClr val="231F20"/>
                </a:solidFill>
                <a:latin typeface="Palatino Linotype"/>
                <a:cs typeface="Palatino Linotype"/>
              </a:rPr>
              <a:t> </a:t>
            </a:r>
            <a:r>
              <a:rPr sz="1100" spc="-30" dirty="0">
                <a:solidFill>
                  <a:srgbClr val="231F20"/>
                </a:solidFill>
                <a:latin typeface="Palatino Linotype"/>
                <a:cs typeface="Palatino Linotype"/>
              </a:rPr>
              <a:t>level.</a:t>
            </a:r>
            <a:endParaRPr sz="1100">
              <a:latin typeface="Palatino Linotype"/>
              <a:cs typeface="Palatino Linotype"/>
            </a:endParaRPr>
          </a:p>
          <a:p>
            <a:pPr marL="297815" indent="-285115">
              <a:lnSpc>
                <a:spcPct val="100000"/>
              </a:lnSpc>
              <a:spcBef>
                <a:spcPts val="80"/>
              </a:spcBef>
              <a:buChar char="•"/>
              <a:tabLst>
                <a:tab pos="297815" algn="l"/>
                <a:tab pos="298450" algn="l"/>
              </a:tabLst>
            </a:pPr>
            <a:r>
              <a:rPr sz="1100" spc="-20" dirty="0">
                <a:solidFill>
                  <a:srgbClr val="231F20"/>
                </a:solidFill>
                <a:latin typeface="Palatino Linotype"/>
                <a:cs typeface="Palatino Linotype"/>
              </a:rPr>
              <a:t>Include </a:t>
            </a:r>
            <a:r>
              <a:rPr sz="1100" spc="-10" dirty="0">
                <a:solidFill>
                  <a:srgbClr val="231F20"/>
                </a:solidFill>
                <a:latin typeface="Palatino Linotype"/>
                <a:cs typeface="Palatino Linotype"/>
              </a:rPr>
              <a:t>a </a:t>
            </a:r>
            <a:r>
              <a:rPr sz="1100" spc="-5" dirty="0">
                <a:solidFill>
                  <a:srgbClr val="231F20"/>
                </a:solidFill>
                <a:latin typeface="Palatino Linotype"/>
                <a:cs typeface="Palatino Linotype"/>
              </a:rPr>
              <a:t>list </a:t>
            </a:r>
            <a:r>
              <a:rPr sz="1100" spc="-20" dirty="0">
                <a:solidFill>
                  <a:srgbClr val="231F20"/>
                </a:solidFill>
                <a:latin typeface="Palatino Linotype"/>
                <a:cs typeface="Palatino Linotype"/>
              </a:rPr>
              <a:t>of </a:t>
            </a:r>
            <a:r>
              <a:rPr sz="1100" spc="-10" dirty="0">
                <a:solidFill>
                  <a:srgbClr val="231F20"/>
                </a:solidFill>
                <a:latin typeface="Palatino Linotype"/>
                <a:cs typeface="Palatino Linotype"/>
              </a:rPr>
              <a:t>the </a:t>
            </a:r>
            <a:r>
              <a:rPr sz="1100" spc="-25" dirty="0">
                <a:solidFill>
                  <a:srgbClr val="231F20"/>
                </a:solidFill>
                <a:latin typeface="Palatino Linotype"/>
                <a:cs typeface="Palatino Linotype"/>
              </a:rPr>
              <a:t>products </a:t>
            </a:r>
            <a:r>
              <a:rPr sz="1100" spc="-40" dirty="0">
                <a:solidFill>
                  <a:srgbClr val="231F20"/>
                </a:solidFill>
                <a:latin typeface="Palatino Linotype"/>
                <a:cs typeface="Palatino Linotype"/>
              </a:rPr>
              <a:t>and </a:t>
            </a:r>
            <a:r>
              <a:rPr sz="1100" spc="-5" dirty="0">
                <a:solidFill>
                  <a:srgbClr val="231F20"/>
                </a:solidFill>
                <a:latin typeface="Palatino Linotype"/>
                <a:cs typeface="Palatino Linotype"/>
              </a:rPr>
              <a:t>services </a:t>
            </a:r>
            <a:r>
              <a:rPr sz="1100" spc="-55" dirty="0">
                <a:solidFill>
                  <a:srgbClr val="231F20"/>
                </a:solidFill>
                <a:latin typeface="Palatino Linotype"/>
                <a:cs typeface="Palatino Linotype"/>
              </a:rPr>
              <a:t>you </a:t>
            </a:r>
            <a:r>
              <a:rPr sz="1100" spc="-50" dirty="0">
                <a:solidFill>
                  <a:srgbClr val="231F20"/>
                </a:solidFill>
                <a:latin typeface="Palatino Linotype"/>
                <a:cs typeface="Palatino Linotype"/>
              </a:rPr>
              <a:t>will</a:t>
            </a:r>
            <a:r>
              <a:rPr sz="1100" spc="-55" dirty="0">
                <a:solidFill>
                  <a:srgbClr val="231F20"/>
                </a:solidFill>
                <a:latin typeface="Palatino Linotype"/>
                <a:cs typeface="Palatino Linotype"/>
              </a:rPr>
              <a:t> </a:t>
            </a:r>
            <a:r>
              <a:rPr sz="1100" spc="-30" dirty="0">
                <a:solidFill>
                  <a:srgbClr val="231F20"/>
                </a:solidFill>
                <a:latin typeface="Palatino Linotype"/>
                <a:cs typeface="Palatino Linotype"/>
              </a:rPr>
              <a:t>need.</a:t>
            </a:r>
            <a:endParaRPr sz="1100">
              <a:latin typeface="Palatino Linotype"/>
              <a:cs typeface="Palatino Linotype"/>
            </a:endParaRPr>
          </a:p>
        </p:txBody>
      </p:sp>
      <p:sp>
        <p:nvSpPr>
          <p:cNvPr id="7" name="object 7"/>
          <p:cNvSpPr txBox="1"/>
          <p:nvPr/>
        </p:nvSpPr>
        <p:spPr>
          <a:xfrm>
            <a:off x="661758" y="3898832"/>
            <a:ext cx="4472305" cy="735965"/>
          </a:xfrm>
          <a:prstGeom prst="rect">
            <a:avLst/>
          </a:prstGeom>
        </p:spPr>
        <p:txBody>
          <a:bodyPr vert="horz" wrap="square" lIns="0" tIns="0" rIns="0" bIns="0" rtlCol="0">
            <a:spAutoFit/>
          </a:bodyPr>
          <a:lstStyle/>
          <a:p>
            <a:pPr marL="12700" marR="5080">
              <a:lnSpc>
                <a:spcPct val="106100"/>
              </a:lnSpc>
            </a:pPr>
            <a:r>
              <a:rPr sz="1100" spc="-5" dirty="0">
                <a:solidFill>
                  <a:srgbClr val="231F20"/>
                </a:solidFill>
                <a:latin typeface="Palatino Linotype"/>
                <a:cs typeface="Palatino Linotype"/>
              </a:rPr>
              <a:t>In </a:t>
            </a:r>
            <a:r>
              <a:rPr sz="1100" spc="-25" dirty="0">
                <a:solidFill>
                  <a:srgbClr val="231F20"/>
                </a:solidFill>
                <a:latin typeface="Palatino Linotype"/>
                <a:cs typeface="Palatino Linotype"/>
              </a:rPr>
              <a:t>addition </a:t>
            </a:r>
            <a:r>
              <a:rPr sz="1100" spc="-10" dirty="0">
                <a:solidFill>
                  <a:srgbClr val="231F20"/>
                </a:solidFill>
                <a:latin typeface="Palatino Linotype"/>
                <a:cs typeface="Palatino Linotype"/>
              </a:rPr>
              <a:t>to </a:t>
            </a:r>
            <a:r>
              <a:rPr sz="1100" spc="-5" dirty="0">
                <a:solidFill>
                  <a:srgbClr val="231F20"/>
                </a:solidFill>
                <a:latin typeface="Palatino Linotype"/>
                <a:cs typeface="Palatino Linotype"/>
              </a:rPr>
              <a:t>this </a:t>
            </a:r>
            <a:r>
              <a:rPr sz="1100" spc="-20" dirty="0">
                <a:solidFill>
                  <a:srgbClr val="231F20"/>
                </a:solidFill>
                <a:latin typeface="Palatino Linotype"/>
                <a:cs typeface="Palatino Linotype"/>
              </a:rPr>
              <a:t>Sponsorship </a:t>
            </a:r>
            <a:r>
              <a:rPr sz="1100" spc="-15" dirty="0">
                <a:solidFill>
                  <a:srgbClr val="231F20"/>
                </a:solidFill>
                <a:latin typeface="Palatino Linotype"/>
                <a:cs typeface="Palatino Linotype"/>
              </a:rPr>
              <a:t>Opportunities </a:t>
            </a:r>
            <a:r>
              <a:rPr sz="1100" spc="-30" dirty="0">
                <a:solidFill>
                  <a:srgbClr val="231F20"/>
                </a:solidFill>
                <a:latin typeface="Palatino Linotype"/>
                <a:cs typeface="Palatino Linotype"/>
              </a:rPr>
              <a:t>document, </a:t>
            </a:r>
            <a:r>
              <a:rPr sz="1100" spc="-55" dirty="0">
                <a:solidFill>
                  <a:srgbClr val="231F20"/>
                </a:solidFill>
                <a:latin typeface="Palatino Linotype"/>
                <a:cs typeface="Palatino Linotype"/>
              </a:rPr>
              <a:t>you </a:t>
            </a:r>
            <a:r>
              <a:rPr sz="1100" spc="-35" dirty="0">
                <a:solidFill>
                  <a:srgbClr val="231F20"/>
                </a:solidFill>
                <a:latin typeface="Palatino Linotype"/>
                <a:cs typeface="Palatino Linotype"/>
              </a:rPr>
              <a:t>should </a:t>
            </a:r>
            <a:r>
              <a:rPr sz="1100" spc="-15" dirty="0">
                <a:solidFill>
                  <a:srgbClr val="231F20"/>
                </a:solidFill>
                <a:latin typeface="Palatino Linotype"/>
                <a:cs typeface="Palatino Linotype"/>
              </a:rPr>
              <a:t>also  </a:t>
            </a:r>
            <a:r>
              <a:rPr sz="1100" spc="-5" dirty="0">
                <a:solidFill>
                  <a:srgbClr val="231F20"/>
                </a:solidFill>
                <a:latin typeface="Palatino Linotype"/>
                <a:cs typeface="Palatino Linotype"/>
              </a:rPr>
              <a:t>create </a:t>
            </a:r>
            <a:r>
              <a:rPr sz="1100" spc="-10" dirty="0">
                <a:solidFill>
                  <a:srgbClr val="231F20"/>
                </a:solidFill>
                <a:latin typeface="Palatino Linotype"/>
                <a:cs typeface="Palatino Linotype"/>
              </a:rPr>
              <a:t>a </a:t>
            </a:r>
            <a:r>
              <a:rPr sz="1100" spc="-50" dirty="0">
                <a:solidFill>
                  <a:srgbClr val="231F20"/>
                </a:solidFill>
                <a:latin typeface="Palatino Linotype"/>
                <a:cs typeface="Palatino Linotype"/>
              </a:rPr>
              <a:t>FACT </a:t>
            </a:r>
            <a:r>
              <a:rPr sz="1100" spc="-5" dirty="0">
                <a:solidFill>
                  <a:srgbClr val="231F20"/>
                </a:solidFill>
                <a:latin typeface="Palatino Linotype"/>
                <a:cs typeface="Palatino Linotype"/>
              </a:rPr>
              <a:t>Sheet </a:t>
            </a:r>
            <a:r>
              <a:rPr sz="1100" spc="-25" dirty="0">
                <a:solidFill>
                  <a:srgbClr val="231F20"/>
                </a:solidFill>
                <a:latin typeface="Palatino Linotype"/>
                <a:cs typeface="Palatino Linotype"/>
              </a:rPr>
              <a:t>for </a:t>
            </a:r>
            <a:r>
              <a:rPr sz="1100" spc="-45" dirty="0">
                <a:solidFill>
                  <a:srgbClr val="231F20"/>
                </a:solidFill>
                <a:latin typeface="Palatino Linotype"/>
                <a:cs typeface="Palatino Linotype"/>
              </a:rPr>
              <a:t>your </a:t>
            </a:r>
            <a:r>
              <a:rPr sz="1100" spc="-25" dirty="0">
                <a:solidFill>
                  <a:srgbClr val="231F20"/>
                </a:solidFill>
                <a:latin typeface="Palatino Linotype"/>
                <a:cs typeface="Palatino Linotype"/>
              </a:rPr>
              <a:t>event. </a:t>
            </a:r>
            <a:r>
              <a:rPr sz="1100" spc="-5" dirty="0">
                <a:solidFill>
                  <a:srgbClr val="231F20"/>
                </a:solidFill>
                <a:latin typeface="Palatino Linotype"/>
                <a:cs typeface="Palatino Linotype"/>
              </a:rPr>
              <a:t>This </a:t>
            </a:r>
            <a:r>
              <a:rPr sz="1100" spc="-25" dirty="0">
                <a:solidFill>
                  <a:srgbClr val="231F20"/>
                </a:solidFill>
                <a:latin typeface="Palatino Linotype"/>
                <a:cs typeface="Palatino Linotype"/>
              </a:rPr>
              <a:t>document </a:t>
            </a:r>
            <a:r>
              <a:rPr sz="1100" spc="-5" dirty="0">
                <a:solidFill>
                  <a:srgbClr val="231F20"/>
                </a:solidFill>
                <a:latin typeface="Palatino Linotype"/>
                <a:cs typeface="Palatino Linotype"/>
              </a:rPr>
              <a:t>contains </a:t>
            </a:r>
            <a:r>
              <a:rPr sz="1100" spc="-10" dirty="0">
                <a:solidFill>
                  <a:srgbClr val="231F20"/>
                </a:solidFill>
                <a:latin typeface="Palatino Linotype"/>
                <a:cs typeface="Palatino Linotype"/>
              </a:rPr>
              <a:t>the </a:t>
            </a:r>
            <a:r>
              <a:rPr sz="1100" spc="-40" dirty="0">
                <a:solidFill>
                  <a:srgbClr val="231F20"/>
                </a:solidFill>
                <a:latin typeface="Palatino Linotype"/>
                <a:cs typeface="Palatino Linotype"/>
              </a:rPr>
              <a:t>Who,  </a:t>
            </a:r>
            <a:r>
              <a:rPr sz="1100" spc="-20" dirty="0">
                <a:solidFill>
                  <a:srgbClr val="231F20"/>
                </a:solidFill>
                <a:latin typeface="Palatino Linotype"/>
                <a:cs typeface="Palatino Linotype"/>
              </a:rPr>
              <a:t>What, </a:t>
            </a:r>
            <a:r>
              <a:rPr sz="1100" spc="-25" dirty="0">
                <a:solidFill>
                  <a:srgbClr val="231F20"/>
                </a:solidFill>
                <a:latin typeface="Palatino Linotype"/>
                <a:cs typeface="Palatino Linotype"/>
              </a:rPr>
              <a:t>When, </a:t>
            </a:r>
            <a:r>
              <a:rPr sz="1100" spc="-15" dirty="0">
                <a:solidFill>
                  <a:srgbClr val="231F20"/>
                </a:solidFill>
                <a:latin typeface="Palatino Linotype"/>
                <a:cs typeface="Palatino Linotype"/>
              </a:rPr>
              <a:t>Where </a:t>
            </a:r>
            <a:r>
              <a:rPr sz="1100" spc="-40" dirty="0">
                <a:solidFill>
                  <a:srgbClr val="231F20"/>
                </a:solidFill>
                <a:latin typeface="Palatino Linotype"/>
                <a:cs typeface="Palatino Linotype"/>
              </a:rPr>
              <a:t>and </a:t>
            </a:r>
            <a:r>
              <a:rPr sz="1100" spc="-35" dirty="0">
                <a:solidFill>
                  <a:srgbClr val="231F20"/>
                </a:solidFill>
                <a:latin typeface="Palatino Linotype"/>
                <a:cs typeface="Palatino Linotype"/>
              </a:rPr>
              <a:t>Why </a:t>
            </a:r>
            <a:r>
              <a:rPr sz="1100" spc="-25" dirty="0">
                <a:solidFill>
                  <a:srgbClr val="231F20"/>
                </a:solidFill>
                <a:latin typeface="Palatino Linotype"/>
                <a:cs typeface="Palatino Linotype"/>
              </a:rPr>
              <a:t>(emphasize </a:t>
            </a:r>
            <a:r>
              <a:rPr sz="1100" spc="-10" dirty="0">
                <a:solidFill>
                  <a:srgbClr val="231F20"/>
                </a:solidFill>
                <a:latin typeface="Palatino Linotype"/>
                <a:cs typeface="Palatino Linotype"/>
              </a:rPr>
              <a:t>the </a:t>
            </a:r>
            <a:r>
              <a:rPr sz="1100" spc="-20" dirty="0">
                <a:solidFill>
                  <a:srgbClr val="231F20"/>
                </a:solidFill>
                <a:latin typeface="Palatino Linotype"/>
                <a:cs typeface="Palatino Linotype"/>
              </a:rPr>
              <a:t>Why!) of </a:t>
            </a:r>
            <a:r>
              <a:rPr sz="1100" spc="-45" dirty="0">
                <a:solidFill>
                  <a:srgbClr val="231F20"/>
                </a:solidFill>
                <a:latin typeface="Palatino Linotype"/>
                <a:cs typeface="Palatino Linotype"/>
              </a:rPr>
              <a:t>your </a:t>
            </a:r>
            <a:r>
              <a:rPr sz="1100" spc="-20" dirty="0">
                <a:solidFill>
                  <a:srgbClr val="231F20"/>
                </a:solidFill>
                <a:latin typeface="Palatino Linotype"/>
                <a:cs typeface="Palatino Linotype"/>
              </a:rPr>
              <a:t>event; </a:t>
            </a:r>
            <a:r>
              <a:rPr sz="1100" spc="-25" dirty="0">
                <a:solidFill>
                  <a:srgbClr val="231F20"/>
                </a:solidFill>
                <a:latin typeface="Palatino Linotype"/>
                <a:cs typeface="Palatino Linotype"/>
              </a:rPr>
              <a:t>include  </a:t>
            </a:r>
            <a:r>
              <a:rPr sz="1100" spc="-45" dirty="0">
                <a:solidFill>
                  <a:srgbClr val="231F20"/>
                </a:solidFill>
                <a:latin typeface="Palatino Linotype"/>
                <a:cs typeface="Palatino Linotype"/>
              </a:rPr>
              <a:t>your </a:t>
            </a:r>
            <a:r>
              <a:rPr sz="1100" spc="-20" dirty="0">
                <a:solidFill>
                  <a:srgbClr val="231F20"/>
                </a:solidFill>
                <a:latin typeface="Palatino Linotype"/>
                <a:cs typeface="Palatino Linotype"/>
              </a:rPr>
              <a:t>personal </a:t>
            </a:r>
            <a:r>
              <a:rPr sz="1100" spc="-15" dirty="0">
                <a:solidFill>
                  <a:srgbClr val="231F20"/>
                </a:solidFill>
                <a:latin typeface="Palatino Linotype"/>
                <a:cs typeface="Palatino Linotype"/>
              </a:rPr>
              <a:t>story </a:t>
            </a:r>
            <a:r>
              <a:rPr sz="1100" spc="-40" dirty="0">
                <a:solidFill>
                  <a:srgbClr val="231F20"/>
                </a:solidFill>
                <a:latin typeface="Palatino Linotype"/>
                <a:cs typeface="Palatino Linotype"/>
              </a:rPr>
              <a:t>and </a:t>
            </a:r>
            <a:r>
              <a:rPr sz="1100" spc="-10" dirty="0">
                <a:solidFill>
                  <a:srgbClr val="231F20"/>
                </a:solidFill>
                <a:latin typeface="Palatino Linotype"/>
                <a:cs typeface="Palatino Linotype"/>
              </a:rPr>
              <a:t>a </a:t>
            </a:r>
            <a:r>
              <a:rPr sz="1100" spc="-15" dirty="0">
                <a:solidFill>
                  <a:srgbClr val="231F20"/>
                </a:solidFill>
                <a:latin typeface="Palatino Linotype"/>
                <a:cs typeface="Palatino Linotype"/>
              </a:rPr>
              <a:t>picture </a:t>
            </a:r>
            <a:r>
              <a:rPr sz="1100" spc="-20" dirty="0">
                <a:solidFill>
                  <a:srgbClr val="231F20"/>
                </a:solidFill>
                <a:latin typeface="Palatino Linotype"/>
                <a:cs typeface="Palatino Linotype"/>
              </a:rPr>
              <a:t>of </a:t>
            </a:r>
            <a:r>
              <a:rPr sz="1100" spc="-45" dirty="0">
                <a:solidFill>
                  <a:srgbClr val="231F20"/>
                </a:solidFill>
                <a:latin typeface="Palatino Linotype"/>
                <a:cs typeface="Palatino Linotype"/>
              </a:rPr>
              <a:t>your </a:t>
            </a:r>
            <a:r>
              <a:rPr sz="1100" spc="-30" dirty="0">
                <a:solidFill>
                  <a:srgbClr val="231F20"/>
                </a:solidFill>
                <a:latin typeface="Palatino Linotype"/>
                <a:cs typeface="Palatino Linotype"/>
              </a:rPr>
              <a:t>baby </a:t>
            </a:r>
            <a:r>
              <a:rPr sz="1100" spc="-10" dirty="0">
                <a:solidFill>
                  <a:srgbClr val="231F20"/>
                </a:solidFill>
                <a:latin typeface="Palatino Linotype"/>
                <a:cs typeface="Palatino Linotype"/>
              </a:rPr>
              <a:t>if </a:t>
            </a:r>
            <a:r>
              <a:rPr sz="1100" spc="-15" dirty="0">
                <a:solidFill>
                  <a:srgbClr val="231F20"/>
                </a:solidFill>
                <a:latin typeface="Palatino Linotype"/>
                <a:cs typeface="Palatino Linotype"/>
              </a:rPr>
              <a:t>possible.</a:t>
            </a:r>
            <a:r>
              <a:rPr sz="1100" spc="-80" dirty="0">
                <a:solidFill>
                  <a:srgbClr val="231F20"/>
                </a:solidFill>
                <a:latin typeface="Palatino Linotype"/>
                <a:cs typeface="Palatino Linotype"/>
              </a:rPr>
              <a:t> </a:t>
            </a:r>
            <a:r>
              <a:rPr sz="1100" spc="-15" dirty="0">
                <a:solidFill>
                  <a:srgbClr val="231F20"/>
                </a:solidFill>
                <a:latin typeface="Palatino Linotype"/>
                <a:cs typeface="Palatino Linotype"/>
              </a:rPr>
              <a:t>Potential</a:t>
            </a:r>
            <a:endParaRPr sz="1100">
              <a:latin typeface="Palatino Linotype"/>
              <a:cs typeface="Palatino Linotype"/>
            </a:endParaRPr>
          </a:p>
        </p:txBody>
      </p:sp>
      <p:sp>
        <p:nvSpPr>
          <p:cNvPr id="8" name="object 8"/>
          <p:cNvSpPr txBox="1"/>
          <p:nvPr/>
        </p:nvSpPr>
        <p:spPr>
          <a:xfrm>
            <a:off x="661758" y="4620258"/>
            <a:ext cx="6421755" cy="4104004"/>
          </a:xfrm>
          <a:prstGeom prst="rect">
            <a:avLst/>
          </a:prstGeom>
        </p:spPr>
        <p:txBody>
          <a:bodyPr vert="horz" wrap="square" lIns="0" tIns="0" rIns="0" bIns="0" rtlCol="0">
            <a:spAutoFit/>
          </a:bodyPr>
          <a:lstStyle/>
          <a:p>
            <a:pPr marL="12700">
              <a:lnSpc>
                <a:spcPct val="100000"/>
              </a:lnSpc>
            </a:pPr>
            <a:r>
              <a:rPr sz="1100" spc="-15" dirty="0">
                <a:solidFill>
                  <a:srgbClr val="231F20"/>
                </a:solidFill>
                <a:latin typeface="Palatino Linotype"/>
                <a:cs typeface="Palatino Linotype"/>
              </a:rPr>
              <a:t>sponsors are </a:t>
            </a:r>
            <a:r>
              <a:rPr sz="1100" spc="-35" dirty="0">
                <a:solidFill>
                  <a:srgbClr val="231F20"/>
                </a:solidFill>
                <a:latin typeface="Palatino Linotype"/>
                <a:cs typeface="Palatino Linotype"/>
              </a:rPr>
              <a:t>very </a:t>
            </a:r>
            <a:r>
              <a:rPr sz="1100" spc="-30" dirty="0">
                <a:solidFill>
                  <a:srgbClr val="231F20"/>
                </a:solidFill>
                <a:latin typeface="Palatino Linotype"/>
                <a:cs typeface="Palatino Linotype"/>
              </a:rPr>
              <a:t>busy </a:t>
            </a:r>
            <a:r>
              <a:rPr sz="1100" spc="-40" dirty="0">
                <a:solidFill>
                  <a:srgbClr val="231F20"/>
                </a:solidFill>
                <a:latin typeface="Palatino Linotype"/>
                <a:cs typeface="Palatino Linotype"/>
              </a:rPr>
              <a:t>and </a:t>
            </a:r>
            <a:r>
              <a:rPr sz="1100" spc="-5" dirty="0">
                <a:solidFill>
                  <a:srgbClr val="231F20"/>
                </a:solidFill>
                <a:latin typeface="Palatino Linotype"/>
                <a:cs typeface="Palatino Linotype"/>
              </a:rPr>
              <a:t>can </a:t>
            </a:r>
            <a:r>
              <a:rPr sz="1100" spc="-10" dirty="0">
                <a:solidFill>
                  <a:srgbClr val="231F20"/>
                </a:solidFill>
                <a:latin typeface="Palatino Linotype"/>
                <a:cs typeface="Palatino Linotype"/>
              </a:rPr>
              <a:t>often </a:t>
            </a:r>
            <a:r>
              <a:rPr sz="1100" spc="-30" dirty="0">
                <a:solidFill>
                  <a:srgbClr val="231F20"/>
                </a:solidFill>
                <a:latin typeface="Palatino Linotype"/>
                <a:cs typeface="Palatino Linotype"/>
              </a:rPr>
              <a:t>only </a:t>
            </a:r>
            <a:r>
              <a:rPr sz="1100" spc="-20" dirty="0">
                <a:solidFill>
                  <a:srgbClr val="231F20"/>
                </a:solidFill>
                <a:latin typeface="Palatino Linotype"/>
                <a:cs typeface="Palatino Linotype"/>
              </a:rPr>
              <a:t>spare </a:t>
            </a:r>
            <a:r>
              <a:rPr sz="1100" spc="-10" dirty="0">
                <a:solidFill>
                  <a:srgbClr val="231F20"/>
                </a:solidFill>
                <a:latin typeface="Palatino Linotype"/>
                <a:cs typeface="Palatino Linotype"/>
              </a:rPr>
              <a:t>a </a:t>
            </a:r>
            <a:r>
              <a:rPr sz="1100" spc="-65" dirty="0">
                <a:solidFill>
                  <a:srgbClr val="231F20"/>
                </a:solidFill>
                <a:latin typeface="Palatino Linotype"/>
                <a:cs typeface="Palatino Linotype"/>
              </a:rPr>
              <a:t>few </a:t>
            </a:r>
            <a:r>
              <a:rPr sz="1100" spc="-20" dirty="0">
                <a:solidFill>
                  <a:srgbClr val="231F20"/>
                </a:solidFill>
                <a:latin typeface="Palatino Linotype"/>
                <a:cs typeface="Palatino Linotype"/>
              </a:rPr>
              <a:t>minutes </a:t>
            </a:r>
            <a:r>
              <a:rPr sz="1100" spc="-10" dirty="0">
                <a:solidFill>
                  <a:srgbClr val="231F20"/>
                </a:solidFill>
                <a:latin typeface="Palatino Linotype"/>
                <a:cs typeface="Palatino Linotype"/>
              </a:rPr>
              <a:t>to</a:t>
            </a:r>
            <a:r>
              <a:rPr sz="1100" spc="-65" dirty="0">
                <a:solidFill>
                  <a:srgbClr val="231F20"/>
                </a:solidFill>
                <a:latin typeface="Palatino Linotype"/>
                <a:cs typeface="Palatino Linotype"/>
              </a:rPr>
              <a:t> </a:t>
            </a:r>
            <a:r>
              <a:rPr sz="1100" spc="-15" dirty="0">
                <a:solidFill>
                  <a:srgbClr val="231F20"/>
                </a:solidFill>
                <a:latin typeface="Palatino Linotype"/>
                <a:cs typeface="Palatino Linotype"/>
              </a:rPr>
              <a:t>consider</a:t>
            </a:r>
            <a:endParaRPr sz="1100">
              <a:latin typeface="Palatino Linotype"/>
              <a:cs typeface="Palatino Linotype"/>
            </a:endParaRPr>
          </a:p>
          <a:p>
            <a:pPr marL="12700">
              <a:lnSpc>
                <a:spcPct val="100000"/>
              </a:lnSpc>
              <a:spcBef>
                <a:spcPts val="80"/>
              </a:spcBef>
            </a:pPr>
            <a:r>
              <a:rPr sz="1100" spc="-45" dirty="0">
                <a:solidFill>
                  <a:srgbClr val="231F20"/>
                </a:solidFill>
                <a:latin typeface="Palatino Linotype"/>
                <a:cs typeface="Palatino Linotype"/>
              </a:rPr>
              <a:t>your </a:t>
            </a:r>
            <a:r>
              <a:rPr sz="1100" spc="-20" dirty="0">
                <a:solidFill>
                  <a:srgbClr val="231F20"/>
                </a:solidFill>
                <a:latin typeface="Palatino Linotype"/>
                <a:cs typeface="Palatino Linotype"/>
              </a:rPr>
              <a:t>request. </a:t>
            </a:r>
            <a:r>
              <a:rPr sz="1100" spc="-35" dirty="0">
                <a:solidFill>
                  <a:srgbClr val="231F20"/>
                </a:solidFill>
                <a:latin typeface="Palatino Linotype"/>
                <a:cs typeface="Palatino Linotype"/>
              </a:rPr>
              <a:t>Having </a:t>
            </a:r>
            <a:r>
              <a:rPr sz="1100" spc="-5" dirty="0">
                <a:solidFill>
                  <a:srgbClr val="231F20"/>
                </a:solidFill>
                <a:latin typeface="Palatino Linotype"/>
                <a:cs typeface="Palatino Linotype"/>
              </a:rPr>
              <a:t>these </a:t>
            </a:r>
            <a:r>
              <a:rPr sz="1100" spc="-60" dirty="0">
                <a:solidFill>
                  <a:srgbClr val="231F20"/>
                </a:solidFill>
                <a:latin typeface="Palatino Linotype"/>
                <a:cs typeface="Palatino Linotype"/>
              </a:rPr>
              <a:t>two </a:t>
            </a:r>
            <a:r>
              <a:rPr sz="1100" spc="-25" dirty="0">
                <a:solidFill>
                  <a:srgbClr val="231F20"/>
                </a:solidFill>
                <a:latin typeface="Palatino Linotype"/>
                <a:cs typeface="Palatino Linotype"/>
              </a:rPr>
              <a:t>documents </a:t>
            </a:r>
            <a:r>
              <a:rPr sz="1100" spc="-40" dirty="0">
                <a:solidFill>
                  <a:srgbClr val="231F20"/>
                </a:solidFill>
                <a:latin typeface="Palatino Linotype"/>
                <a:cs typeface="Palatino Linotype"/>
              </a:rPr>
              <a:t>handy </a:t>
            </a:r>
            <a:r>
              <a:rPr sz="1100" spc="-10" dirty="0">
                <a:solidFill>
                  <a:srgbClr val="231F20"/>
                </a:solidFill>
                <a:latin typeface="Palatino Linotype"/>
                <a:cs typeface="Palatino Linotype"/>
              </a:rPr>
              <a:t>to </a:t>
            </a:r>
            <a:r>
              <a:rPr sz="1100" spc="-25" dirty="0">
                <a:solidFill>
                  <a:srgbClr val="231F20"/>
                </a:solidFill>
                <a:latin typeface="Palatino Linotype"/>
                <a:cs typeface="Palatino Linotype"/>
              </a:rPr>
              <a:t>leave behind </a:t>
            </a:r>
            <a:r>
              <a:rPr sz="1100" spc="-5" dirty="0">
                <a:solidFill>
                  <a:srgbClr val="231F20"/>
                </a:solidFill>
                <a:latin typeface="Palatino Linotype"/>
                <a:cs typeface="Palatino Linotype"/>
              </a:rPr>
              <a:t>can be </a:t>
            </a:r>
            <a:r>
              <a:rPr sz="1100" spc="-35" dirty="0">
                <a:solidFill>
                  <a:srgbClr val="231F20"/>
                </a:solidFill>
                <a:latin typeface="Palatino Linotype"/>
                <a:cs typeface="Palatino Linotype"/>
              </a:rPr>
              <a:t>very</a:t>
            </a:r>
            <a:r>
              <a:rPr sz="1100" spc="20" dirty="0">
                <a:solidFill>
                  <a:srgbClr val="231F20"/>
                </a:solidFill>
                <a:latin typeface="Palatino Linotype"/>
                <a:cs typeface="Palatino Linotype"/>
              </a:rPr>
              <a:t> </a:t>
            </a:r>
            <a:r>
              <a:rPr sz="1100" spc="-35" dirty="0">
                <a:solidFill>
                  <a:srgbClr val="231F20"/>
                </a:solidFill>
                <a:latin typeface="Palatino Linotype"/>
                <a:cs typeface="Palatino Linotype"/>
              </a:rPr>
              <a:t>helpful.</a:t>
            </a:r>
            <a:endParaRPr sz="1100">
              <a:latin typeface="Palatino Linotype"/>
              <a:cs typeface="Palatino Linotype"/>
            </a:endParaRPr>
          </a:p>
          <a:p>
            <a:pPr>
              <a:lnSpc>
                <a:spcPct val="100000"/>
              </a:lnSpc>
              <a:spcBef>
                <a:spcPts val="15"/>
              </a:spcBef>
            </a:pPr>
            <a:endParaRPr sz="1200">
              <a:latin typeface="Times New Roman"/>
              <a:cs typeface="Times New Roman"/>
            </a:endParaRPr>
          </a:p>
          <a:p>
            <a:pPr marL="12700" marR="5080">
              <a:lnSpc>
                <a:spcPct val="106100"/>
              </a:lnSpc>
              <a:spcBef>
                <a:spcPts val="5"/>
              </a:spcBef>
            </a:pPr>
            <a:r>
              <a:rPr sz="1100" spc="-5" dirty="0">
                <a:solidFill>
                  <a:srgbClr val="231F20"/>
                </a:solidFill>
                <a:latin typeface="Palatino Linotype"/>
                <a:cs typeface="Palatino Linotype"/>
              </a:rPr>
              <a:t>If </a:t>
            </a:r>
            <a:r>
              <a:rPr sz="1100" spc="-55" dirty="0">
                <a:solidFill>
                  <a:srgbClr val="231F20"/>
                </a:solidFill>
                <a:latin typeface="Palatino Linotype"/>
                <a:cs typeface="Palatino Linotype"/>
              </a:rPr>
              <a:t>you </a:t>
            </a:r>
            <a:r>
              <a:rPr sz="1100" spc="-15" dirty="0">
                <a:solidFill>
                  <a:srgbClr val="231F20"/>
                </a:solidFill>
                <a:latin typeface="Palatino Linotype"/>
                <a:cs typeface="Palatino Linotype"/>
              </a:rPr>
              <a:t>are </a:t>
            </a:r>
            <a:r>
              <a:rPr sz="1100" spc="-10" dirty="0">
                <a:solidFill>
                  <a:srgbClr val="231F20"/>
                </a:solidFill>
                <a:latin typeface="Palatino Linotype"/>
                <a:cs typeface="Palatino Linotype"/>
              </a:rPr>
              <a:t>feeling </a:t>
            </a:r>
            <a:r>
              <a:rPr sz="1100" spc="-20" dirty="0">
                <a:solidFill>
                  <a:srgbClr val="231F20"/>
                </a:solidFill>
                <a:latin typeface="Palatino Linotype"/>
                <a:cs typeface="Palatino Linotype"/>
              </a:rPr>
              <a:t>creative, </a:t>
            </a:r>
            <a:r>
              <a:rPr sz="1100" spc="-15" dirty="0">
                <a:solidFill>
                  <a:srgbClr val="231F20"/>
                </a:solidFill>
                <a:latin typeface="Palatino Linotype"/>
                <a:cs typeface="Palatino Linotype"/>
              </a:rPr>
              <a:t>design </a:t>
            </a:r>
            <a:r>
              <a:rPr sz="1100" spc="-10" dirty="0">
                <a:solidFill>
                  <a:srgbClr val="231F20"/>
                </a:solidFill>
                <a:latin typeface="Palatino Linotype"/>
                <a:cs typeface="Palatino Linotype"/>
              </a:rPr>
              <a:t>a </a:t>
            </a:r>
            <a:r>
              <a:rPr sz="1100" spc="-15" dirty="0">
                <a:solidFill>
                  <a:srgbClr val="231F20"/>
                </a:solidFill>
                <a:latin typeface="Palatino Linotype"/>
                <a:cs typeface="Palatino Linotype"/>
              </a:rPr>
              <a:t>logo and/or letterhead </a:t>
            </a:r>
            <a:r>
              <a:rPr sz="1100" spc="-25" dirty="0">
                <a:solidFill>
                  <a:srgbClr val="231F20"/>
                </a:solidFill>
                <a:latin typeface="Palatino Linotype"/>
                <a:cs typeface="Palatino Linotype"/>
              </a:rPr>
              <a:t>for </a:t>
            </a:r>
            <a:r>
              <a:rPr sz="1100" spc="-45" dirty="0">
                <a:solidFill>
                  <a:srgbClr val="231F20"/>
                </a:solidFill>
                <a:latin typeface="Palatino Linotype"/>
                <a:cs typeface="Palatino Linotype"/>
              </a:rPr>
              <a:t>your </a:t>
            </a:r>
            <a:r>
              <a:rPr sz="1100" spc="-25" dirty="0">
                <a:solidFill>
                  <a:srgbClr val="231F20"/>
                </a:solidFill>
                <a:latin typeface="Palatino Linotype"/>
                <a:cs typeface="Palatino Linotype"/>
              </a:rPr>
              <a:t>event. </a:t>
            </a:r>
            <a:r>
              <a:rPr sz="1100" spc="-5" dirty="0">
                <a:solidFill>
                  <a:srgbClr val="231F20"/>
                </a:solidFill>
                <a:latin typeface="Palatino Linotype"/>
                <a:cs typeface="Palatino Linotype"/>
              </a:rPr>
              <a:t>This </a:t>
            </a:r>
            <a:r>
              <a:rPr sz="1100" dirty="0">
                <a:solidFill>
                  <a:srgbClr val="231F20"/>
                </a:solidFill>
                <a:latin typeface="Palatino Linotype"/>
                <a:cs typeface="Palatino Linotype"/>
              </a:rPr>
              <a:t>is </a:t>
            </a:r>
            <a:r>
              <a:rPr sz="1100" spc="-25" dirty="0">
                <a:solidFill>
                  <a:srgbClr val="231F20"/>
                </a:solidFill>
                <a:latin typeface="Palatino Linotype"/>
                <a:cs typeface="Palatino Linotype"/>
              </a:rPr>
              <a:t>optional, but </a:t>
            </a:r>
            <a:r>
              <a:rPr sz="1100" spc="-55" dirty="0">
                <a:solidFill>
                  <a:srgbClr val="231F20"/>
                </a:solidFill>
                <a:latin typeface="Palatino Linotype"/>
                <a:cs typeface="Palatino Linotype"/>
              </a:rPr>
              <a:t>may </a:t>
            </a:r>
            <a:r>
              <a:rPr sz="1100" spc="-5" dirty="0">
                <a:solidFill>
                  <a:srgbClr val="231F20"/>
                </a:solidFill>
                <a:latin typeface="Palatino Linotype"/>
                <a:cs typeface="Palatino Linotype"/>
              </a:rPr>
              <a:t>be </a:t>
            </a:r>
            <a:r>
              <a:rPr sz="1100" spc="-10" dirty="0">
                <a:solidFill>
                  <a:srgbClr val="231F20"/>
                </a:solidFill>
                <a:latin typeface="Palatino Linotype"/>
                <a:cs typeface="Palatino Linotype"/>
              </a:rPr>
              <a:t>a </a:t>
            </a:r>
            <a:r>
              <a:rPr sz="1100" dirty="0">
                <a:solidFill>
                  <a:srgbClr val="231F20"/>
                </a:solidFill>
                <a:latin typeface="Palatino Linotype"/>
                <a:cs typeface="Palatino Linotype"/>
              </a:rPr>
              <a:t>nice  </a:t>
            </a:r>
            <a:r>
              <a:rPr sz="1100" spc="-20" dirty="0">
                <a:solidFill>
                  <a:srgbClr val="231F20"/>
                </a:solidFill>
                <a:latin typeface="Palatino Linotype"/>
                <a:cs typeface="Palatino Linotype"/>
              </a:rPr>
              <a:t>touch!</a:t>
            </a:r>
            <a:endParaRPr sz="1100">
              <a:latin typeface="Palatino Linotype"/>
              <a:cs typeface="Palatino Linotype"/>
            </a:endParaRPr>
          </a:p>
          <a:p>
            <a:pPr>
              <a:lnSpc>
                <a:spcPct val="100000"/>
              </a:lnSpc>
              <a:spcBef>
                <a:spcPts val="20"/>
              </a:spcBef>
            </a:pPr>
            <a:endParaRPr sz="1200">
              <a:latin typeface="Times New Roman"/>
              <a:cs typeface="Times New Roman"/>
            </a:endParaRPr>
          </a:p>
          <a:p>
            <a:pPr marL="12700" marR="40640">
              <a:lnSpc>
                <a:spcPct val="106100"/>
              </a:lnSpc>
            </a:pPr>
            <a:r>
              <a:rPr sz="1100" spc="-90" dirty="0">
                <a:solidFill>
                  <a:srgbClr val="231F20"/>
                </a:solidFill>
                <a:latin typeface="Palatino Linotype"/>
                <a:cs typeface="Palatino Linotype"/>
              </a:rPr>
              <a:t>Now </a:t>
            </a:r>
            <a:r>
              <a:rPr sz="1100" spc="-55" dirty="0">
                <a:solidFill>
                  <a:srgbClr val="231F20"/>
                </a:solidFill>
                <a:latin typeface="Palatino Linotype"/>
                <a:cs typeface="Palatino Linotype"/>
              </a:rPr>
              <a:t>you </a:t>
            </a:r>
            <a:r>
              <a:rPr sz="1100" spc="-15" dirty="0">
                <a:solidFill>
                  <a:srgbClr val="231F20"/>
                </a:solidFill>
                <a:latin typeface="Palatino Linotype"/>
                <a:cs typeface="Palatino Linotype"/>
              </a:rPr>
              <a:t>are </a:t>
            </a:r>
            <a:r>
              <a:rPr sz="1100" spc="-35" dirty="0">
                <a:solidFill>
                  <a:srgbClr val="231F20"/>
                </a:solidFill>
                <a:latin typeface="Palatino Linotype"/>
                <a:cs typeface="Palatino Linotype"/>
              </a:rPr>
              <a:t>ready </a:t>
            </a:r>
            <a:r>
              <a:rPr sz="1100" spc="-10" dirty="0">
                <a:solidFill>
                  <a:srgbClr val="231F20"/>
                </a:solidFill>
                <a:latin typeface="Palatino Linotype"/>
                <a:cs typeface="Palatino Linotype"/>
              </a:rPr>
              <a:t>to </a:t>
            </a:r>
            <a:r>
              <a:rPr sz="1100" dirty="0">
                <a:solidFill>
                  <a:srgbClr val="231F20"/>
                </a:solidFill>
                <a:latin typeface="Palatino Linotype"/>
                <a:cs typeface="Palatino Linotype"/>
              </a:rPr>
              <a:t>start </a:t>
            </a:r>
            <a:r>
              <a:rPr sz="1100" spc="-5" dirty="0">
                <a:solidFill>
                  <a:srgbClr val="231F20"/>
                </a:solidFill>
                <a:latin typeface="Palatino Linotype"/>
                <a:cs typeface="Palatino Linotype"/>
              </a:rPr>
              <a:t>soliciting! </a:t>
            </a:r>
            <a:r>
              <a:rPr sz="1100" spc="-30" dirty="0">
                <a:solidFill>
                  <a:srgbClr val="231F20"/>
                </a:solidFill>
                <a:latin typeface="Palatino Linotype"/>
                <a:cs typeface="Palatino Linotype"/>
              </a:rPr>
              <a:t>Making </a:t>
            </a:r>
            <a:r>
              <a:rPr sz="1100" spc="-10" dirty="0">
                <a:solidFill>
                  <a:srgbClr val="231F20"/>
                </a:solidFill>
                <a:latin typeface="Palatino Linotype"/>
                <a:cs typeface="Palatino Linotype"/>
              </a:rPr>
              <a:t>requests </a:t>
            </a:r>
            <a:r>
              <a:rPr sz="1100" spc="-15" dirty="0">
                <a:solidFill>
                  <a:srgbClr val="231F20"/>
                </a:solidFill>
                <a:latin typeface="Palatino Linotype"/>
                <a:cs typeface="Palatino Linotype"/>
              </a:rPr>
              <a:t>in </a:t>
            </a:r>
            <a:r>
              <a:rPr sz="1100" spc="-20" dirty="0">
                <a:solidFill>
                  <a:srgbClr val="231F20"/>
                </a:solidFill>
                <a:latin typeface="Palatino Linotype"/>
                <a:cs typeface="Palatino Linotype"/>
              </a:rPr>
              <a:t>person </a:t>
            </a:r>
            <a:r>
              <a:rPr sz="1100" dirty="0">
                <a:solidFill>
                  <a:srgbClr val="231F20"/>
                </a:solidFill>
                <a:latin typeface="Palatino Linotype"/>
                <a:cs typeface="Palatino Linotype"/>
              </a:rPr>
              <a:t>is </a:t>
            </a:r>
            <a:r>
              <a:rPr sz="1100" spc="-10" dirty="0">
                <a:solidFill>
                  <a:srgbClr val="231F20"/>
                </a:solidFill>
                <a:latin typeface="Palatino Linotype"/>
                <a:cs typeface="Palatino Linotype"/>
              </a:rPr>
              <a:t>best, </a:t>
            </a:r>
            <a:r>
              <a:rPr sz="1100" spc="-25" dirty="0">
                <a:solidFill>
                  <a:srgbClr val="231F20"/>
                </a:solidFill>
                <a:latin typeface="Palatino Linotype"/>
                <a:cs typeface="Palatino Linotype"/>
              </a:rPr>
              <a:t>but </a:t>
            </a:r>
            <a:r>
              <a:rPr sz="1100" spc="-55" dirty="0">
                <a:solidFill>
                  <a:srgbClr val="231F20"/>
                </a:solidFill>
                <a:latin typeface="Palatino Linotype"/>
                <a:cs typeface="Palatino Linotype"/>
              </a:rPr>
              <a:t>you </a:t>
            </a:r>
            <a:r>
              <a:rPr sz="1100" spc="-5" dirty="0">
                <a:solidFill>
                  <a:srgbClr val="231F20"/>
                </a:solidFill>
                <a:latin typeface="Palatino Linotype"/>
                <a:cs typeface="Palatino Linotype"/>
              </a:rPr>
              <a:t>can </a:t>
            </a:r>
            <a:r>
              <a:rPr sz="1100" spc="-15" dirty="0">
                <a:solidFill>
                  <a:srgbClr val="231F20"/>
                </a:solidFill>
                <a:latin typeface="Palatino Linotype"/>
                <a:cs typeface="Palatino Linotype"/>
              </a:rPr>
              <a:t>also </a:t>
            </a:r>
            <a:r>
              <a:rPr sz="1100" spc="-35" dirty="0">
                <a:solidFill>
                  <a:srgbClr val="231F20"/>
                </a:solidFill>
                <a:latin typeface="Palatino Linotype"/>
                <a:cs typeface="Palatino Linotype"/>
              </a:rPr>
              <a:t>write </a:t>
            </a:r>
            <a:r>
              <a:rPr sz="1100" spc="-10" dirty="0">
                <a:solidFill>
                  <a:srgbClr val="231F20"/>
                </a:solidFill>
                <a:latin typeface="Palatino Linotype"/>
                <a:cs typeface="Palatino Linotype"/>
              </a:rPr>
              <a:t>a </a:t>
            </a:r>
            <a:r>
              <a:rPr sz="1100" spc="-5" dirty="0">
                <a:solidFill>
                  <a:srgbClr val="231F20"/>
                </a:solidFill>
                <a:latin typeface="Palatino Linotype"/>
                <a:cs typeface="Palatino Linotype"/>
              </a:rPr>
              <a:t>donation/  </a:t>
            </a:r>
            <a:r>
              <a:rPr sz="1100" spc="-25" dirty="0">
                <a:solidFill>
                  <a:srgbClr val="231F20"/>
                </a:solidFill>
                <a:latin typeface="Palatino Linotype"/>
                <a:cs typeface="Palatino Linotype"/>
              </a:rPr>
              <a:t>sponsorship </a:t>
            </a:r>
            <a:r>
              <a:rPr sz="1100" spc="-15" dirty="0">
                <a:solidFill>
                  <a:srgbClr val="231F20"/>
                </a:solidFill>
                <a:latin typeface="Palatino Linotype"/>
                <a:cs typeface="Palatino Linotype"/>
              </a:rPr>
              <a:t>request </a:t>
            </a:r>
            <a:r>
              <a:rPr sz="1100" spc="-5" dirty="0">
                <a:solidFill>
                  <a:srgbClr val="231F20"/>
                </a:solidFill>
                <a:latin typeface="Palatino Linotype"/>
                <a:cs typeface="Palatino Linotype"/>
              </a:rPr>
              <a:t>letter </a:t>
            </a:r>
            <a:r>
              <a:rPr sz="1100" spc="-10" dirty="0">
                <a:solidFill>
                  <a:srgbClr val="231F20"/>
                </a:solidFill>
                <a:latin typeface="Palatino Linotype"/>
                <a:cs typeface="Palatino Linotype"/>
              </a:rPr>
              <a:t>if </a:t>
            </a:r>
            <a:r>
              <a:rPr sz="1100" dirty="0">
                <a:solidFill>
                  <a:srgbClr val="231F20"/>
                </a:solidFill>
                <a:latin typeface="Palatino Linotype"/>
                <a:cs typeface="Palatino Linotype"/>
              </a:rPr>
              <a:t>it </a:t>
            </a:r>
            <a:r>
              <a:rPr sz="1100" spc="-50" dirty="0">
                <a:solidFill>
                  <a:srgbClr val="231F20"/>
                </a:solidFill>
                <a:latin typeface="Palatino Linotype"/>
                <a:cs typeface="Palatino Linotype"/>
              </a:rPr>
              <a:t>will allow </a:t>
            </a:r>
            <a:r>
              <a:rPr sz="1100" spc="-55" dirty="0">
                <a:solidFill>
                  <a:srgbClr val="231F20"/>
                </a:solidFill>
                <a:latin typeface="Palatino Linotype"/>
                <a:cs typeface="Palatino Linotype"/>
              </a:rPr>
              <a:t>you </a:t>
            </a:r>
            <a:r>
              <a:rPr sz="1100" spc="-10" dirty="0">
                <a:solidFill>
                  <a:srgbClr val="231F20"/>
                </a:solidFill>
                <a:latin typeface="Palatino Linotype"/>
                <a:cs typeface="Palatino Linotype"/>
              </a:rPr>
              <a:t>to </a:t>
            </a:r>
            <a:r>
              <a:rPr sz="1100" spc="-15" dirty="0">
                <a:solidFill>
                  <a:srgbClr val="231F20"/>
                </a:solidFill>
                <a:latin typeface="Palatino Linotype"/>
                <a:cs typeface="Palatino Linotype"/>
              </a:rPr>
              <a:t>reach </a:t>
            </a:r>
            <a:r>
              <a:rPr sz="1100" spc="-30" dirty="0">
                <a:solidFill>
                  <a:srgbClr val="231F20"/>
                </a:solidFill>
                <a:latin typeface="Palatino Linotype"/>
                <a:cs typeface="Palatino Linotype"/>
              </a:rPr>
              <a:t>more </a:t>
            </a:r>
            <a:r>
              <a:rPr sz="1100" spc="-15" dirty="0">
                <a:solidFill>
                  <a:srgbClr val="231F20"/>
                </a:solidFill>
                <a:latin typeface="Palatino Linotype"/>
                <a:cs typeface="Palatino Linotype"/>
              </a:rPr>
              <a:t>potential </a:t>
            </a:r>
            <a:r>
              <a:rPr sz="1100" spc="-20" dirty="0">
                <a:solidFill>
                  <a:srgbClr val="231F20"/>
                </a:solidFill>
                <a:latin typeface="Palatino Linotype"/>
                <a:cs typeface="Palatino Linotype"/>
              </a:rPr>
              <a:t>sponsors. When </a:t>
            </a:r>
            <a:r>
              <a:rPr sz="1100" spc="-30" dirty="0">
                <a:solidFill>
                  <a:srgbClr val="231F20"/>
                </a:solidFill>
                <a:latin typeface="Palatino Linotype"/>
                <a:cs typeface="Palatino Linotype"/>
              </a:rPr>
              <a:t>writing </a:t>
            </a:r>
            <a:r>
              <a:rPr sz="1100" spc="-10" dirty="0">
                <a:solidFill>
                  <a:srgbClr val="231F20"/>
                </a:solidFill>
                <a:latin typeface="Palatino Linotype"/>
                <a:cs typeface="Palatino Linotype"/>
              </a:rPr>
              <a:t>a </a:t>
            </a:r>
            <a:r>
              <a:rPr sz="1100" spc="-15" dirty="0">
                <a:solidFill>
                  <a:srgbClr val="231F20"/>
                </a:solidFill>
                <a:latin typeface="Palatino Linotype"/>
                <a:cs typeface="Palatino Linotype"/>
              </a:rPr>
              <a:t>letter, here  are </a:t>
            </a:r>
            <a:r>
              <a:rPr sz="1100" spc="-20" dirty="0">
                <a:solidFill>
                  <a:srgbClr val="231F20"/>
                </a:solidFill>
                <a:latin typeface="Palatino Linotype"/>
                <a:cs typeface="Palatino Linotype"/>
              </a:rPr>
              <a:t>some </a:t>
            </a:r>
            <a:r>
              <a:rPr sz="1100" spc="-10" dirty="0">
                <a:solidFill>
                  <a:srgbClr val="231F20"/>
                </a:solidFill>
                <a:latin typeface="Palatino Linotype"/>
                <a:cs typeface="Palatino Linotype"/>
              </a:rPr>
              <a:t>things to </a:t>
            </a:r>
            <a:r>
              <a:rPr sz="1100" spc="-25" dirty="0">
                <a:solidFill>
                  <a:srgbClr val="231F20"/>
                </a:solidFill>
                <a:latin typeface="Palatino Linotype"/>
                <a:cs typeface="Palatino Linotype"/>
              </a:rPr>
              <a:t>keep </a:t>
            </a:r>
            <a:r>
              <a:rPr sz="1100" spc="-15" dirty="0">
                <a:solidFill>
                  <a:srgbClr val="231F20"/>
                </a:solidFill>
                <a:latin typeface="Palatino Linotype"/>
                <a:cs typeface="Palatino Linotype"/>
              </a:rPr>
              <a:t>in</a:t>
            </a:r>
            <a:r>
              <a:rPr sz="1100" spc="-135" dirty="0">
                <a:solidFill>
                  <a:srgbClr val="231F20"/>
                </a:solidFill>
                <a:latin typeface="Palatino Linotype"/>
                <a:cs typeface="Palatino Linotype"/>
              </a:rPr>
              <a:t> </a:t>
            </a:r>
            <a:r>
              <a:rPr sz="1100" spc="-40" dirty="0">
                <a:solidFill>
                  <a:srgbClr val="231F20"/>
                </a:solidFill>
                <a:latin typeface="Palatino Linotype"/>
                <a:cs typeface="Palatino Linotype"/>
              </a:rPr>
              <a:t>mind:</a:t>
            </a:r>
            <a:endParaRPr sz="1100">
              <a:latin typeface="Palatino Linotype"/>
              <a:cs typeface="Palatino Linotype"/>
            </a:endParaRPr>
          </a:p>
          <a:p>
            <a:pPr>
              <a:lnSpc>
                <a:spcPct val="100000"/>
              </a:lnSpc>
              <a:spcBef>
                <a:spcPts val="15"/>
              </a:spcBef>
            </a:pPr>
            <a:endParaRPr sz="1200">
              <a:latin typeface="Times New Roman"/>
              <a:cs typeface="Times New Roman"/>
            </a:endParaRPr>
          </a:p>
          <a:p>
            <a:pPr marL="469265" marR="6985" indent="-285115">
              <a:lnSpc>
                <a:spcPct val="106100"/>
              </a:lnSpc>
              <a:spcBef>
                <a:spcPts val="5"/>
              </a:spcBef>
              <a:buChar char="•"/>
              <a:tabLst>
                <a:tab pos="469265" algn="l"/>
                <a:tab pos="469900" algn="l"/>
              </a:tabLst>
            </a:pPr>
            <a:r>
              <a:rPr sz="1100" spc="-25" dirty="0">
                <a:solidFill>
                  <a:srgbClr val="231F20"/>
                </a:solidFill>
                <a:latin typeface="Palatino Linotype"/>
                <a:cs typeface="Palatino Linotype"/>
              </a:rPr>
              <a:t>Whenever </a:t>
            </a:r>
            <a:r>
              <a:rPr sz="1100" spc="-15" dirty="0">
                <a:solidFill>
                  <a:srgbClr val="231F20"/>
                </a:solidFill>
                <a:latin typeface="Palatino Linotype"/>
                <a:cs typeface="Palatino Linotype"/>
              </a:rPr>
              <a:t>possible, use </a:t>
            </a:r>
            <a:r>
              <a:rPr sz="1100" spc="-45" dirty="0">
                <a:solidFill>
                  <a:srgbClr val="231F20"/>
                </a:solidFill>
                <a:latin typeface="Palatino Linotype"/>
                <a:cs typeface="Palatino Linotype"/>
              </a:rPr>
              <a:t>your </a:t>
            </a:r>
            <a:r>
              <a:rPr sz="1100" spc="-10" dirty="0">
                <a:solidFill>
                  <a:srgbClr val="231F20"/>
                </a:solidFill>
                <a:latin typeface="Palatino Linotype"/>
                <a:cs typeface="Palatino Linotype"/>
              </a:rPr>
              <a:t>connections. </a:t>
            </a:r>
            <a:r>
              <a:rPr sz="1100" spc="-35" dirty="0">
                <a:solidFill>
                  <a:srgbClr val="231F20"/>
                </a:solidFill>
                <a:latin typeface="Palatino Linotype"/>
                <a:cs typeface="Palatino Linotype"/>
              </a:rPr>
              <a:t>Even </a:t>
            </a:r>
            <a:r>
              <a:rPr sz="1100" spc="-5" dirty="0">
                <a:solidFill>
                  <a:srgbClr val="231F20"/>
                </a:solidFill>
                <a:latin typeface="Palatino Linotype"/>
                <a:cs typeface="Palatino Linotype"/>
              </a:rPr>
              <a:t>contacting </a:t>
            </a:r>
            <a:r>
              <a:rPr sz="1100" spc="-10" dirty="0">
                <a:solidFill>
                  <a:srgbClr val="231F20"/>
                </a:solidFill>
                <a:latin typeface="Palatino Linotype"/>
                <a:cs typeface="Palatino Linotype"/>
              </a:rPr>
              <a:t>a </a:t>
            </a:r>
            <a:r>
              <a:rPr sz="1100" spc="-25" dirty="0">
                <a:solidFill>
                  <a:srgbClr val="231F20"/>
                </a:solidFill>
                <a:latin typeface="Palatino Linotype"/>
                <a:cs typeface="Palatino Linotype"/>
              </a:rPr>
              <a:t>friend </a:t>
            </a:r>
            <a:r>
              <a:rPr sz="1100" spc="-20" dirty="0">
                <a:solidFill>
                  <a:srgbClr val="231F20"/>
                </a:solidFill>
                <a:latin typeface="Palatino Linotype"/>
                <a:cs typeface="Palatino Linotype"/>
              </a:rPr>
              <a:t>of </a:t>
            </a:r>
            <a:r>
              <a:rPr sz="1100" spc="-10" dirty="0">
                <a:solidFill>
                  <a:srgbClr val="231F20"/>
                </a:solidFill>
                <a:latin typeface="Palatino Linotype"/>
                <a:cs typeface="Palatino Linotype"/>
              </a:rPr>
              <a:t>a </a:t>
            </a:r>
            <a:r>
              <a:rPr sz="1100" spc="-25" dirty="0">
                <a:solidFill>
                  <a:srgbClr val="231F20"/>
                </a:solidFill>
                <a:latin typeface="Palatino Linotype"/>
                <a:cs typeface="Palatino Linotype"/>
              </a:rPr>
              <a:t>friend </a:t>
            </a:r>
            <a:r>
              <a:rPr sz="1100" dirty="0">
                <a:solidFill>
                  <a:srgbClr val="231F20"/>
                </a:solidFill>
                <a:latin typeface="Palatino Linotype"/>
                <a:cs typeface="Palatino Linotype"/>
              </a:rPr>
              <a:t>is </a:t>
            </a:r>
            <a:r>
              <a:rPr sz="1100" spc="-5" dirty="0">
                <a:solidFill>
                  <a:srgbClr val="231F20"/>
                </a:solidFill>
                <a:latin typeface="Palatino Linotype"/>
                <a:cs typeface="Palatino Linotype"/>
              </a:rPr>
              <a:t>better </a:t>
            </a:r>
            <a:r>
              <a:rPr sz="1100" spc="-20" dirty="0">
                <a:solidFill>
                  <a:srgbClr val="231F20"/>
                </a:solidFill>
                <a:latin typeface="Palatino Linotype"/>
                <a:cs typeface="Palatino Linotype"/>
              </a:rPr>
              <a:t>than </a:t>
            </a:r>
            <a:r>
              <a:rPr sz="1100" spc="-30" dirty="0">
                <a:solidFill>
                  <a:srgbClr val="231F20"/>
                </a:solidFill>
                <a:latin typeface="Palatino Linotype"/>
                <a:cs typeface="Palatino Linotype"/>
              </a:rPr>
              <a:t>making  </a:t>
            </a:r>
            <a:r>
              <a:rPr sz="1100" spc="-10" dirty="0">
                <a:solidFill>
                  <a:srgbClr val="231F20"/>
                </a:solidFill>
                <a:latin typeface="Palatino Linotype"/>
                <a:cs typeface="Palatino Linotype"/>
              </a:rPr>
              <a:t>a </a:t>
            </a:r>
            <a:r>
              <a:rPr sz="1100" spc="-25" dirty="0">
                <a:solidFill>
                  <a:srgbClr val="231F20"/>
                </a:solidFill>
                <a:latin typeface="Palatino Linotype"/>
                <a:cs typeface="Palatino Linotype"/>
              </a:rPr>
              <a:t>cold</a:t>
            </a:r>
            <a:r>
              <a:rPr sz="1100" spc="-130" dirty="0">
                <a:solidFill>
                  <a:srgbClr val="231F20"/>
                </a:solidFill>
                <a:latin typeface="Palatino Linotype"/>
                <a:cs typeface="Palatino Linotype"/>
              </a:rPr>
              <a:t> </a:t>
            </a:r>
            <a:r>
              <a:rPr sz="1100" spc="-15" dirty="0">
                <a:solidFill>
                  <a:srgbClr val="231F20"/>
                </a:solidFill>
                <a:latin typeface="Palatino Linotype"/>
                <a:cs typeface="Palatino Linotype"/>
              </a:rPr>
              <a:t>call.</a:t>
            </a:r>
            <a:endParaRPr sz="1100">
              <a:latin typeface="Palatino Linotype"/>
              <a:cs typeface="Palatino Linotype"/>
            </a:endParaRPr>
          </a:p>
          <a:p>
            <a:pPr>
              <a:lnSpc>
                <a:spcPct val="100000"/>
              </a:lnSpc>
              <a:spcBef>
                <a:spcPts val="20"/>
              </a:spcBef>
              <a:buClr>
                <a:srgbClr val="231F20"/>
              </a:buClr>
              <a:buFont typeface="Palatino Linotype"/>
              <a:buChar char="•"/>
            </a:pPr>
            <a:endParaRPr sz="1200">
              <a:latin typeface="Times New Roman"/>
              <a:cs typeface="Times New Roman"/>
            </a:endParaRPr>
          </a:p>
          <a:p>
            <a:pPr marL="469265" marR="235585" indent="-285115">
              <a:lnSpc>
                <a:spcPct val="106100"/>
              </a:lnSpc>
              <a:buChar char="•"/>
              <a:tabLst>
                <a:tab pos="469265" algn="l"/>
                <a:tab pos="469900" algn="l"/>
              </a:tabLst>
            </a:pPr>
            <a:r>
              <a:rPr sz="1100" dirty="0">
                <a:solidFill>
                  <a:srgbClr val="231F20"/>
                </a:solidFill>
                <a:latin typeface="Palatino Linotype"/>
                <a:cs typeface="Palatino Linotype"/>
              </a:rPr>
              <a:t>Be </a:t>
            </a:r>
            <a:r>
              <a:rPr sz="1100" spc="-20" dirty="0">
                <a:solidFill>
                  <a:srgbClr val="231F20"/>
                </a:solidFill>
                <a:latin typeface="Palatino Linotype"/>
                <a:cs typeface="Palatino Linotype"/>
              </a:rPr>
              <a:t>sure </a:t>
            </a:r>
            <a:r>
              <a:rPr sz="1100" spc="-55" dirty="0">
                <a:solidFill>
                  <a:srgbClr val="231F20"/>
                </a:solidFill>
                <a:latin typeface="Palatino Linotype"/>
                <a:cs typeface="Palatino Linotype"/>
              </a:rPr>
              <a:t>you </a:t>
            </a:r>
            <a:r>
              <a:rPr sz="1100" spc="-15" dirty="0">
                <a:solidFill>
                  <a:srgbClr val="231F20"/>
                </a:solidFill>
                <a:latin typeface="Palatino Linotype"/>
                <a:cs typeface="Palatino Linotype"/>
              </a:rPr>
              <a:t>are talking </a:t>
            </a:r>
            <a:r>
              <a:rPr sz="1100" spc="-45" dirty="0">
                <a:solidFill>
                  <a:srgbClr val="231F20"/>
                </a:solidFill>
                <a:latin typeface="Palatino Linotype"/>
                <a:cs typeface="Palatino Linotype"/>
              </a:rPr>
              <a:t>with </a:t>
            </a:r>
            <a:r>
              <a:rPr sz="1100" spc="-10" dirty="0">
                <a:solidFill>
                  <a:srgbClr val="231F20"/>
                </a:solidFill>
                <a:latin typeface="Palatino Linotype"/>
                <a:cs typeface="Palatino Linotype"/>
              </a:rPr>
              <a:t>the </a:t>
            </a:r>
            <a:r>
              <a:rPr sz="1100" spc="-25" dirty="0">
                <a:solidFill>
                  <a:srgbClr val="231F20"/>
                </a:solidFill>
                <a:latin typeface="Palatino Linotype"/>
                <a:cs typeface="Palatino Linotype"/>
              </a:rPr>
              <a:t>appropriate </a:t>
            </a:r>
            <a:r>
              <a:rPr sz="1100" spc="-20" dirty="0">
                <a:solidFill>
                  <a:srgbClr val="231F20"/>
                </a:solidFill>
                <a:latin typeface="Palatino Linotype"/>
                <a:cs typeface="Palatino Linotype"/>
              </a:rPr>
              <a:t>person </a:t>
            </a:r>
            <a:r>
              <a:rPr sz="1100" spc="-10" dirty="0">
                <a:solidFill>
                  <a:srgbClr val="231F20"/>
                </a:solidFill>
                <a:latin typeface="Palatino Linotype"/>
                <a:cs typeface="Palatino Linotype"/>
              </a:rPr>
              <a:t>to </a:t>
            </a:r>
            <a:r>
              <a:rPr sz="1100" spc="-35" dirty="0">
                <a:solidFill>
                  <a:srgbClr val="231F20"/>
                </a:solidFill>
                <a:latin typeface="Palatino Linotype"/>
                <a:cs typeface="Palatino Linotype"/>
              </a:rPr>
              <a:t>make </a:t>
            </a:r>
            <a:r>
              <a:rPr sz="1100" spc="-10" dirty="0">
                <a:solidFill>
                  <a:srgbClr val="231F20"/>
                </a:solidFill>
                <a:latin typeface="Palatino Linotype"/>
                <a:cs typeface="Palatino Linotype"/>
              </a:rPr>
              <a:t>a </a:t>
            </a:r>
            <a:r>
              <a:rPr sz="1100" spc="-25" dirty="0">
                <a:solidFill>
                  <a:srgbClr val="231F20"/>
                </a:solidFill>
                <a:latin typeface="Palatino Linotype"/>
                <a:cs typeface="Palatino Linotype"/>
              </a:rPr>
              <a:t>sponsorship </a:t>
            </a:r>
            <a:r>
              <a:rPr sz="1100" spc="-20" dirty="0">
                <a:solidFill>
                  <a:srgbClr val="231F20"/>
                </a:solidFill>
                <a:latin typeface="Palatino Linotype"/>
                <a:cs typeface="Palatino Linotype"/>
              </a:rPr>
              <a:t>or </a:t>
            </a:r>
            <a:r>
              <a:rPr sz="1100" spc="-25" dirty="0">
                <a:solidFill>
                  <a:srgbClr val="231F20"/>
                </a:solidFill>
                <a:latin typeface="Palatino Linotype"/>
                <a:cs typeface="Palatino Linotype"/>
              </a:rPr>
              <a:t>donation </a:t>
            </a:r>
            <a:r>
              <a:rPr sz="1100" spc="-15" dirty="0">
                <a:solidFill>
                  <a:srgbClr val="231F20"/>
                </a:solidFill>
                <a:latin typeface="Palatino Linotype"/>
                <a:cs typeface="Palatino Linotype"/>
              </a:rPr>
              <a:t>decision,  </a:t>
            </a:r>
            <a:r>
              <a:rPr sz="1100" spc="-20" dirty="0">
                <a:solidFill>
                  <a:srgbClr val="231F20"/>
                </a:solidFill>
                <a:latin typeface="Palatino Linotype"/>
                <a:cs typeface="Palatino Linotype"/>
              </a:rPr>
              <a:t>or someone </a:t>
            </a:r>
            <a:r>
              <a:rPr sz="1100" spc="-75" dirty="0">
                <a:solidFill>
                  <a:srgbClr val="231F20"/>
                </a:solidFill>
                <a:latin typeface="Palatino Linotype"/>
                <a:cs typeface="Palatino Linotype"/>
              </a:rPr>
              <a:t>who </a:t>
            </a:r>
            <a:r>
              <a:rPr sz="1100" dirty="0">
                <a:solidFill>
                  <a:srgbClr val="231F20"/>
                </a:solidFill>
                <a:latin typeface="Palatino Linotype"/>
                <a:cs typeface="Palatino Linotype"/>
              </a:rPr>
              <a:t>is </a:t>
            </a:r>
            <a:r>
              <a:rPr sz="1100" spc="-15" dirty="0">
                <a:solidFill>
                  <a:srgbClr val="231F20"/>
                </a:solidFill>
                <a:latin typeface="Palatino Linotype"/>
                <a:cs typeface="Palatino Linotype"/>
              </a:rPr>
              <a:t>in </a:t>
            </a:r>
            <a:r>
              <a:rPr sz="1100" spc="-10" dirty="0">
                <a:solidFill>
                  <a:srgbClr val="231F20"/>
                </a:solidFill>
                <a:latin typeface="Palatino Linotype"/>
                <a:cs typeface="Palatino Linotype"/>
              </a:rPr>
              <a:t>a </a:t>
            </a:r>
            <a:r>
              <a:rPr sz="1100" spc="-15" dirty="0">
                <a:solidFill>
                  <a:srgbClr val="231F20"/>
                </a:solidFill>
                <a:latin typeface="Palatino Linotype"/>
                <a:cs typeface="Palatino Linotype"/>
              </a:rPr>
              <a:t>position </a:t>
            </a:r>
            <a:r>
              <a:rPr sz="1100" spc="-10" dirty="0">
                <a:solidFill>
                  <a:srgbClr val="231F20"/>
                </a:solidFill>
                <a:latin typeface="Palatino Linotype"/>
                <a:cs typeface="Palatino Linotype"/>
              </a:rPr>
              <a:t>to </a:t>
            </a:r>
            <a:r>
              <a:rPr sz="1100" dirty="0">
                <a:solidFill>
                  <a:srgbClr val="231F20"/>
                </a:solidFill>
                <a:latin typeface="Palatino Linotype"/>
                <a:cs typeface="Palatino Linotype"/>
              </a:rPr>
              <a:t>get it </a:t>
            </a:r>
            <a:r>
              <a:rPr sz="1100" spc="-15" dirty="0">
                <a:solidFill>
                  <a:srgbClr val="231F20"/>
                </a:solidFill>
                <a:latin typeface="Palatino Linotype"/>
                <a:cs typeface="Palatino Linotype"/>
              </a:rPr>
              <a:t>into </a:t>
            </a:r>
            <a:r>
              <a:rPr sz="1100" spc="-10" dirty="0">
                <a:solidFill>
                  <a:srgbClr val="231F20"/>
                </a:solidFill>
                <a:latin typeface="Palatino Linotype"/>
                <a:cs typeface="Palatino Linotype"/>
              </a:rPr>
              <a:t>the right</a:t>
            </a:r>
            <a:r>
              <a:rPr sz="1100" spc="-160" dirty="0">
                <a:solidFill>
                  <a:srgbClr val="231F20"/>
                </a:solidFill>
                <a:latin typeface="Palatino Linotype"/>
                <a:cs typeface="Palatino Linotype"/>
              </a:rPr>
              <a:t> </a:t>
            </a:r>
            <a:r>
              <a:rPr sz="1100" spc="-35" dirty="0">
                <a:solidFill>
                  <a:srgbClr val="231F20"/>
                </a:solidFill>
                <a:latin typeface="Palatino Linotype"/>
                <a:cs typeface="Palatino Linotype"/>
              </a:rPr>
              <a:t>hands.</a:t>
            </a:r>
            <a:endParaRPr sz="1100">
              <a:latin typeface="Palatino Linotype"/>
              <a:cs typeface="Palatino Linotype"/>
            </a:endParaRPr>
          </a:p>
          <a:p>
            <a:pPr>
              <a:lnSpc>
                <a:spcPct val="100000"/>
              </a:lnSpc>
              <a:spcBef>
                <a:spcPts val="40"/>
              </a:spcBef>
              <a:buClr>
                <a:srgbClr val="231F20"/>
              </a:buClr>
              <a:buFont typeface="Palatino Linotype"/>
              <a:buChar char="•"/>
            </a:pPr>
            <a:endParaRPr sz="1250">
              <a:latin typeface="Times New Roman"/>
              <a:cs typeface="Times New Roman"/>
            </a:endParaRPr>
          </a:p>
          <a:p>
            <a:pPr marL="469265" indent="-285115">
              <a:lnSpc>
                <a:spcPct val="100000"/>
              </a:lnSpc>
              <a:buChar char="•"/>
              <a:tabLst>
                <a:tab pos="469265" algn="l"/>
                <a:tab pos="469900" algn="l"/>
              </a:tabLst>
            </a:pPr>
            <a:r>
              <a:rPr sz="1100" spc="-40" dirty="0">
                <a:solidFill>
                  <a:srgbClr val="231F20"/>
                </a:solidFill>
                <a:latin typeface="Palatino Linotype"/>
                <a:cs typeface="Palatino Linotype"/>
              </a:rPr>
              <a:t>Don’t </a:t>
            </a:r>
            <a:r>
              <a:rPr sz="1100" spc="-15" dirty="0">
                <a:solidFill>
                  <a:srgbClr val="231F20"/>
                </a:solidFill>
                <a:latin typeface="Palatino Linotype"/>
                <a:cs typeface="Palatino Linotype"/>
              </a:rPr>
              <a:t>forget </a:t>
            </a:r>
            <a:r>
              <a:rPr sz="1100" spc="-10" dirty="0">
                <a:solidFill>
                  <a:srgbClr val="231F20"/>
                </a:solidFill>
                <a:latin typeface="Palatino Linotype"/>
                <a:cs typeface="Palatino Linotype"/>
              </a:rPr>
              <a:t>to </a:t>
            </a:r>
            <a:r>
              <a:rPr sz="1100" spc="-35" dirty="0">
                <a:solidFill>
                  <a:srgbClr val="231F20"/>
                </a:solidFill>
                <a:latin typeface="Palatino Linotype"/>
                <a:cs typeface="Palatino Linotype"/>
              </a:rPr>
              <a:t>make </a:t>
            </a:r>
            <a:r>
              <a:rPr sz="1100" spc="-45" dirty="0">
                <a:solidFill>
                  <a:srgbClr val="231F20"/>
                </a:solidFill>
                <a:latin typeface="Palatino Linotype"/>
                <a:cs typeface="Palatino Linotype"/>
              </a:rPr>
              <a:t>your </a:t>
            </a:r>
            <a:r>
              <a:rPr sz="1100" spc="-15" dirty="0">
                <a:solidFill>
                  <a:srgbClr val="231F20"/>
                </a:solidFill>
                <a:latin typeface="Palatino Linotype"/>
                <a:cs typeface="Palatino Linotype"/>
              </a:rPr>
              <a:t>request </a:t>
            </a:r>
            <a:r>
              <a:rPr sz="1100" spc="-10" dirty="0">
                <a:solidFill>
                  <a:srgbClr val="231F20"/>
                </a:solidFill>
                <a:latin typeface="Palatino Linotype"/>
                <a:cs typeface="Palatino Linotype"/>
              </a:rPr>
              <a:t>a </a:t>
            </a:r>
            <a:r>
              <a:rPr sz="1100" spc="-20" dirty="0">
                <a:solidFill>
                  <a:srgbClr val="231F20"/>
                </a:solidFill>
                <a:latin typeface="Palatino Linotype"/>
                <a:cs typeface="Palatino Linotype"/>
              </a:rPr>
              <a:t>personal </a:t>
            </a:r>
            <a:r>
              <a:rPr sz="1100" spc="-30" dirty="0">
                <a:solidFill>
                  <a:srgbClr val="231F20"/>
                </a:solidFill>
                <a:latin typeface="Palatino Linotype"/>
                <a:cs typeface="Palatino Linotype"/>
              </a:rPr>
              <a:t>one. </a:t>
            </a:r>
            <a:r>
              <a:rPr sz="1100" spc="-5" dirty="0">
                <a:solidFill>
                  <a:srgbClr val="231F20"/>
                </a:solidFill>
                <a:latin typeface="Palatino Linotype"/>
                <a:cs typeface="Palatino Linotype"/>
              </a:rPr>
              <a:t>If </a:t>
            </a:r>
            <a:r>
              <a:rPr sz="1100" spc="-55" dirty="0">
                <a:solidFill>
                  <a:srgbClr val="231F20"/>
                </a:solidFill>
                <a:latin typeface="Palatino Linotype"/>
                <a:cs typeface="Palatino Linotype"/>
              </a:rPr>
              <a:t>you </a:t>
            </a:r>
            <a:r>
              <a:rPr sz="1100" spc="-15" dirty="0">
                <a:solidFill>
                  <a:srgbClr val="231F20"/>
                </a:solidFill>
                <a:latin typeface="Palatino Linotype"/>
                <a:cs typeface="Palatino Linotype"/>
              </a:rPr>
              <a:t>are </a:t>
            </a:r>
            <a:r>
              <a:rPr sz="1100" spc="-10" dirty="0">
                <a:solidFill>
                  <a:srgbClr val="231F20"/>
                </a:solidFill>
                <a:latin typeface="Palatino Linotype"/>
                <a:cs typeface="Palatino Linotype"/>
              </a:rPr>
              <a:t>a </a:t>
            </a:r>
            <a:r>
              <a:rPr sz="1100" spc="-30" dirty="0">
                <a:solidFill>
                  <a:srgbClr val="231F20"/>
                </a:solidFill>
                <a:latin typeface="Palatino Linotype"/>
                <a:cs typeface="Palatino Linotype"/>
              </a:rPr>
              <a:t>bereaved </a:t>
            </a:r>
            <a:r>
              <a:rPr sz="1100" spc="-25" dirty="0">
                <a:solidFill>
                  <a:srgbClr val="231F20"/>
                </a:solidFill>
                <a:latin typeface="Palatino Linotype"/>
                <a:cs typeface="Palatino Linotype"/>
              </a:rPr>
              <a:t>parent, </a:t>
            </a:r>
            <a:r>
              <a:rPr sz="1100" spc="-20" dirty="0">
                <a:solidFill>
                  <a:srgbClr val="231F20"/>
                </a:solidFill>
                <a:latin typeface="Palatino Linotype"/>
                <a:cs typeface="Palatino Linotype"/>
              </a:rPr>
              <a:t>talk </a:t>
            </a:r>
            <a:r>
              <a:rPr sz="1100" spc="-25" dirty="0">
                <a:solidFill>
                  <a:srgbClr val="231F20"/>
                </a:solidFill>
                <a:latin typeface="Palatino Linotype"/>
                <a:cs typeface="Palatino Linotype"/>
              </a:rPr>
              <a:t>about</a:t>
            </a:r>
            <a:r>
              <a:rPr sz="1100" spc="10" dirty="0">
                <a:solidFill>
                  <a:srgbClr val="231F20"/>
                </a:solidFill>
                <a:latin typeface="Palatino Linotype"/>
                <a:cs typeface="Palatino Linotype"/>
              </a:rPr>
              <a:t> </a:t>
            </a:r>
            <a:r>
              <a:rPr sz="1100" spc="-45" dirty="0">
                <a:solidFill>
                  <a:srgbClr val="231F20"/>
                </a:solidFill>
                <a:latin typeface="Palatino Linotype"/>
                <a:cs typeface="Palatino Linotype"/>
              </a:rPr>
              <a:t>your</a:t>
            </a:r>
            <a:endParaRPr sz="1100">
              <a:latin typeface="Palatino Linotype"/>
              <a:cs typeface="Palatino Linotype"/>
            </a:endParaRPr>
          </a:p>
          <a:p>
            <a:pPr marL="469900" marR="30480" indent="-635">
              <a:lnSpc>
                <a:spcPct val="106100"/>
              </a:lnSpc>
            </a:pPr>
            <a:r>
              <a:rPr sz="1100" spc="-30" dirty="0">
                <a:solidFill>
                  <a:srgbClr val="231F20"/>
                </a:solidFill>
                <a:latin typeface="Palatino Linotype"/>
                <a:cs typeface="Palatino Linotype"/>
              </a:rPr>
              <a:t>baby </a:t>
            </a:r>
            <a:r>
              <a:rPr sz="1100" spc="-40" dirty="0">
                <a:solidFill>
                  <a:srgbClr val="231F20"/>
                </a:solidFill>
                <a:latin typeface="Palatino Linotype"/>
                <a:cs typeface="Palatino Linotype"/>
              </a:rPr>
              <a:t>and </a:t>
            </a:r>
            <a:r>
              <a:rPr sz="1100" spc="-85" dirty="0">
                <a:solidFill>
                  <a:srgbClr val="231F20"/>
                </a:solidFill>
                <a:latin typeface="Palatino Linotype"/>
                <a:cs typeface="Palatino Linotype"/>
              </a:rPr>
              <a:t>why </a:t>
            </a:r>
            <a:r>
              <a:rPr sz="1100" spc="-55" dirty="0">
                <a:solidFill>
                  <a:srgbClr val="231F20"/>
                </a:solidFill>
                <a:latin typeface="Palatino Linotype"/>
                <a:cs typeface="Palatino Linotype"/>
              </a:rPr>
              <a:t>you </a:t>
            </a:r>
            <a:r>
              <a:rPr sz="1100" spc="-15" dirty="0">
                <a:solidFill>
                  <a:srgbClr val="231F20"/>
                </a:solidFill>
                <a:latin typeface="Palatino Linotype"/>
                <a:cs typeface="Palatino Linotype"/>
              </a:rPr>
              <a:t>are </a:t>
            </a:r>
            <a:r>
              <a:rPr sz="1100" spc="-30" dirty="0">
                <a:solidFill>
                  <a:srgbClr val="231F20"/>
                </a:solidFill>
                <a:latin typeface="Palatino Linotype"/>
                <a:cs typeface="Palatino Linotype"/>
              </a:rPr>
              <a:t>having </a:t>
            </a:r>
            <a:r>
              <a:rPr sz="1100" spc="-5" dirty="0">
                <a:solidFill>
                  <a:srgbClr val="231F20"/>
                </a:solidFill>
                <a:latin typeface="Palatino Linotype"/>
                <a:cs typeface="Palatino Linotype"/>
              </a:rPr>
              <a:t>this </a:t>
            </a:r>
            <a:r>
              <a:rPr sz="1100" spc="-25" dirty="0">
                <a:solidFill>
                  <a:srgbClr val="231F20"/>
                </a:solidFill>
                <a:latin typeface="Palatino Linotype"/>
                <a:cs typeface="Palatino Linotype"/>
              </a:rPr>
              <a:t>event. </a:t>
            </a:r>
            <a:r>
              <a:rPr sz="1100" spc="-5" dirty="0">
                <a:solidFill>
                  <a:srgbClr val="231F20"/>
                </a:solidFill>
                <a:latin typeface="Palatino Linotype"/>
                <a:cs typeface="Palatino Linotype"/>
              </a:rPr>
              <a:t>The </a:t>
            </a:r>
            <a:r>
              <a:rPr sz="1100" spc="-35" dirty="0">
                <a:solidFill>
                  <a:srgbClr val="231F20"/>
                </a:solidFill>
                <a:latin typeface="Palatino Linotype"/>
                <a:cs typeface="Palatino Linotype"/>
              </a:rPr>
              <a:t>company </a:t>
            </a:r>
            <a:r>
              <a:rPr sz="1100" spc="-50" dirty="0">
                <a:solidFill>
                  <a:srgbClr val="231F20"/>
                </a:solidFill>
                <a:latin typeface="Palatino Linotype"/>
                <a:cs typeface="Palatino Linotype"/>
              </a:rPr>
              <a:t>will want </a:t>
            </a:r>
            <a:r>
              <a:rPr sz="1100" spc="-10" dirty="0">
                <a:solidFill>
                  <a:srgbClr val="231F20"/>
                </a:solidFill>
                <a:latin typeface="Palatino Linotype"/>
                <a:cs typeface="Palatino Linotype"/>
              </a:rPr>
              <a:t>to </a:t>
            </a:r>
            <a:r>
              <a:rPr sz="1100" spc="-65" dirty="0">
                <a:solidFill>
                  <a:srgbClr val="231F20"/>
                </a:solidFill>
                <a:latin typeface="Palatino Linotype"/>
                <a:cs typeface="Palatino Linotype"/>
              </a:rPr>
              <a:t>know </a:t>
            </a:r>
            <a:r>
              <a:rPr sz="1100" spc="-10" dirty="0">
                <a:solidFill>
                  <a:srgbClr val="231F20"/>
                </a:solidFill>
                <a:latin typeface="Palatino Linotype"/>
                <a:cs typeface="Palatino Linotype"/>
              </a:rPr>
              <a:t>that their </a:t>
            </a:r>
            <a:r>
              <a:rPr sz="1100" spc="-40" dirty="0">
                <a:solidFill>
                  <a:srgbClr val="231F20"/>
                </a:solidFill>
                <a:latin typeface="Palatino Linotype"/>
                <a:cs typeface="Palatino Linotype"/>
              </a:rPr>
              <a:t>money </a:t>
            </a:r>
            <a:r>
              <a:rPr sz="1100" spc="-50" dirty="0">
                <a:solidFill>
                  <a:srgbClr val="231F20"/>
                </a:solidFill>
                <a:latin typeface="Palatino Linotype"/>
                <a:cs typeface="Palatino Linotype"/>
              </a:rPr>
              <a:t>will </a:t>
            </a:r>
            <a:r>
              <a:rPr sz="1100" spc="-35" dirty="0">
                <a:solidFill>
                  <a:srgbClr val="231F20"/>
                </a:solidFill>
                <a:latin typeface="Palatino Linotype"/>
                <a:cs typeface="Palatino Linotype"/>
              </a:rPr>
              <a:t>make  </a:t>
            </a:r>
            <a:r>
              <a:rPr sz="1100" spc="-10" dirty="0">
                <a:solidFill>
                  <a:srgbClr val="231F20"/>
                </a:solidFill>
                <a:latin typeface="Palatino Linotype"/>
                <a:cs typeface="Palatino Linotype"/>
              </a:rPr>
              <a:t>a</a:t>
            </a:r>
            <a:r>
              <a:rPr sz="1100" spc="-80" dirty="0">
                <a:solidFill>
                  <a:srgbClr val="231F20"/>
                </a:solidFill>
                <a:latin typeface="Palatino Linotype"/>
                <a:cs typeface="Palatino Linotype"/>
              </a:rPr>
              <a:t> </a:t>
            </a:r>
            <a:r>
              <a:rPr sz="1100" spc="-15" dirty="0">
                <a:solidFill>
                  <a:srgbClr val="231F20"/>
                </a:solidFill>
                <a:latin typeface="Palatino Linotype"/>
                <a:cs typeface="Palatino Linotype"/>
              </a:rPr>
              <a:t>di</a:t>
            </a:r>
            <a:r>
              <a:rPr sz="1100" spc="-15" dirty="0">
                <a:solidFill>
                  <a:srgbClr val="231F20"/>
                </a:solidFill>
                <a:latin typeface="Arial Unicode MS"/>
                <a:cs typeface="Arial Unicode MS"/>
              </a:rPr>
              <a:t>ff</a:t>
            </a:r>
            <a:r>
              <a:rPr sz="1100" spc="-15" dirty="0">
                <a:solidFill>
                  <a:srgbClr val="231F20"/>
                </a:solidFill>
                <a:latin typeface="Palatino Linotype"/>
                <a:cs typeface="Palatino Linotype"/>
              </a:rPr>
              <a:t>erence.</a:t>
            </a:r>
            <a:endParaRPr sz="1100">
              <a:latin typeface="Palatino Linotype"/>
              <a:cs typeface="Palatino Linotype"/>
            </a:endParaRPr>
          </a:p>
          <a:p>
            <a:pPr>
              <a:lnSpc>
                <a:spcPct val="100000"/>
              </a:lnSpc>
              <a:spcBef>
                <a:spcPts val="20"/>
              </a:spcBef>
            </a:pPr>
            <a:endParaRPr sz="1200">
              <a:latin typeface="Times New Roman"/>
              <a:cs typeface="Times New Roman"/>
            </a:endParaRPr>
          </a:p>
          <a:p>
            <a:pPr marL="469265" marR="32384" indent="-285115">
              <a:lnSpc>
                <a:spcPct val="106100"/>
              </a:lnSpc>
              <a:buChar char="•"/>
              <a:tabLst>
                <a:tab pos="469265" algn="l"/>
                <a:tab pos="469900" algn="l"/>
              </a:tabLst>
            </a:pPr>
            <a:r>
              <a:rPr sz="1100" spc="-5" dirty="0">
                <a:solidFill>
                  <a:srgbClr val="231F20"/>
                </a:solidFill>
                <a:latin typeface="Palatino Linotype"/>
                <a:cs typeface="Palatino Linotype"/>
              </a:rPr>
              <a:t>If </a:t>
            </a:r>
            <a:r>
              <a:rPr sz="1100" spc="-20" dirty="0">
                <a:solidFill>
                  <a:srgbClr val="231F20"/>
                </a:solidFill>
                <a:latin typeface="Palatino Linotype"/>
                <a:cs typeface="Palatino Linotype"/>
              </a:rPr>
              <a:t>someone </a:t>
            </a:r>
            <a:r>
              <a:rPr sz="1100" spc="-5" dirty="0">
                <a:solidFill>
                  <a:srgbClr val="231F20"/>
                </a:solidFill>
                <a:latin typeface="Palatino Linotype"/>
                <a:cs typeface="Palatino Linotype"/>
              </a:rPr>
              <a:t>at </a:t>
            </a:r>
            <a:r>
              <a:rPr sz="1100" spc="-10" dirty="0">
                <a:solidFill>
                  <a:srgbClr val="231F20"/>
                </a:solidFill>
                <a:latin typeface="Palatino Linotype"/>
                <a:cs typeface="Palatino Linotype"/>
              </a:rPr>
              <a:t>a </a:t>
            </a:r>
            <a:r>
              <a:rPr sz="1100" spc="-35" dirty="0">
                <a:solidFill>
                  <a:srgbClr val="231F20"/>
                </a:solidFill>
                <a:latin typeface="Palatino Linotype"/>
                <a:cs typeface="Palatino Linotype"/>
              </a:rPr>
              <a:t>company </a:t>
            </a:r>
            <a:r>
              <a:rPr sz="1100" spc="-15" dirty="0">
                <a:solidFill>
                  <a:srgbClr val="231F20"/>
                </a:solidFill>
                <a:latin typeface="Palatino Linotype"/>
                <a:cs typeface="Palatino Linotype"/>
              </a:rPr>
              <a:t>has </a:t>
            </a:r>
            <a:r>
              <a:rPr sz="1100" spc="-5" dirty="0">
                <a:solidFill>
                  <a:srgbClr val="231F20"/>
                </a:solidFill>
                <a:latin typeface="Palatino Linotype"/>
                <a:cs typeface="Palatino Linotype"/>
              </a:rPr>
              <a:t>been </a:t>
            </a:r>
            <a:r>
              <a:rPr sz="1100" spc="-20" dirty="0">
                <a:solidFill>
                  <a:srgbClr val="231F20"/>
                </a:solidFill>
                <a:latin typeface="Palatino Linotype"/>
                <a:cs typeface="Palatino Linotype"/>
              </a:rPr>
              <a:t>extremely </a:t>
            </a:r>
            <a:r>
              <a:rPr sz="1100" spc="-30" dirty="0">
                <a:solidFill>
                  <a:srgbClr val="231F20"/>
                </a:solidFill>
                <a:latin typeface="Palatino Linotype"/>
                <a:cs typeface="Palatino Linotype"/>
              </a:rPr>
              <a:t>helpful </a:t>
            </a:r>
            <a:r>
              <a:rPr sz="1100" spc="-10" dirty="0">
                <a:solidFill>
                  <a:srgbClr val="231F20"/>
                </a:solidFill>
                <a:latin typeface="Palatino Linotype"/>
                <a:cs typeface="Palatino Linotype"/>
              </a:rPr>
              <a:t>to </a:t>
            </a:r>
            <a:r>
              <a:rPr sz="1100" spc="-55" dirty="0">
                <a:solidFill>
                  <a:srgbClr val="231F20"/>
                </a:solidFill>
                <a:latin typeface="Palatino Linotype"/>
                <a:cs typeface="Palatino Linotype"/>
              </a:rPr>
              <a:t>you, </a:t>
            </a:r>
            <a:r>
              <a:rPr sz="1100" spc="-15" dirty="0">
                <a:solidFill>
                  <a:srgbClr val="231F20"/>
                </a:solidFill>
                <a:latin typeface="Palatino Linotype"/>
                <a:cs typeface="Palatino Linotype"/>
              </a:rPr>
              <a:t>capitalize </a:t>
            </a:r>
            <a:r>
              <a:rPr sz="1100" spc="-25" dirty="0">
                <a:solidFill>
                  <a:srgbClr val="231F20"/>
                </a:solidFill>
                <a:latin typeface="Palatino Linotype"/>
                <a:cs typeface="Palatino Linotype"/>
              </a:rPr>
              <a:t>on </a:t>
            </a:r>
            <a:r>
              <a:rPr sz="1100" spc="-15" dirty="0">
                <a:solidFill>
                  <a:srgbClr val="231F20"/>
                </a:solidFill>
                <a:latin typeface="Palatino Linotype"/>
                <a:cs typeface="Palatino Linotype"/>
              </a:rPr>
              <a:t>it. </a:t>
            </a:r>
            <a:r>
              <a:rPr sz="1100" spc="-40" dirty="0">
                <a:solidFill>
                  <a:srgbClr val="231F20"/>
                </a:solidFill>
                <a:latin typeface="Palatino Linotype"/>
                <a:cs typeface="Palatino Linotype"/>
              </a:rPr>
              <a:t>Do </a:t>
            </a:r>
            <a:r>
              <a:rPr sz="1100" spc="-20" dirty="0">
                <a:solidFill>
                  <a:srgbClr val="231F20"/>
                </a:solidFill>
                <a:latin typeface="Palatino Linotype"/>
                <a:cs typeface="Palatino Linotype"/>
              </a:rPr>
              <a:t>not </a:t>
            </a:r>
            <a:r>
              <a:rPr sz="1100" spc="-10" dirty="0">
                <a:solidFill>
                  <a:srgbClr val="231F20"/>
                </a:solidFill>
                <a:latin typeface="Palatino Linotype"/>
                <a:cs typeface="Palatino Linotype"/>
              </a:rPr>
              <a:t>feel that </a:t>
            </a:r>
            <a:r>
              <a:rPr sz="1100" spc="-55" dirty="0">
                <a:solidFill>
                  <a:srgbClr val="231F20"/>
                </a:solidFill>
                <a:latin typeface="Palatino Linotype"/>
                <a:cs typeface="Palatino Linotype"/>
              </a:rPr>
              <a:t>you </a:t>
            </a:r>
            <a:r>
              <a:rPr sz="1100" spc="-15" dirty="0">
                <a:solidFill>
                  <a:srgbClr val="231F20"/>
                </a:solidFill>
                <a:latin typeface="Palatino Linotype"/>
                <a:cs typeface="Palatino Linotype"/>
              </a:rPr>
              <a:t>are  asking too </a:t>
            </a:r>
            <a:r>
              <a:rPr sz="1100" spc="-30" dirty="0">
                <a:solidFill>
                  <a:srgbClr val="231F20"/>
                </a:solidFill>
                <a:latin typeface="Palatino Linotype"/>
                <a:cs typeface="Palatino Linotype"/>
              </a:rPr>
              <a:t>much </a:t>
            </a:r>
            <a:r>
              <a:rPr sz="1100" spc="-10" dirty="0">
                <a:solidFill>
                  <a:srgbClr val="231F20"/>
                </a:solidFill>
                <a:latin typeface="Palatino Linotype"/>
                <a:cs typeface="Palatino Linotype"/>
              </a:rPr>
              <a:t>if </a:t>
            </a:r>
            <a:r>
              <a:rPr sz="1100" spc="-25" dirty="0">
                <a:solidFill>
                  <a:srgbClr val="231F20"/>
                </a:solidFill>
                <a:latin typeface="Palatino Linotype"/>
                <a:cs typeface="Palatino Linotype"/>
              </a:rPr>
              <a:t>they </a:t>
            </a:r>
            <a:r>
              <a:rPr sz="1100" spc="-5" dirty="0">
                <a:solidFill>
                  <a:srgbClr val="231F20"/>
                </a:solidFill>
                <a:latin typeface="Palatino Linotype"/>
                <a:cs typeface="Palatino Linotype"/>
              </a:rPr>
              <a:t>can </a:t>
            </a:r>
            <a:r>
              <a:rPr sz="1100" spc="-35" dirty="0">
                <a:solidFill>
                  <a:srgbClr val="231F20"/>
                </a:solidFill>
                <a:latin typeface="Palatino Linotype"/>
                <a:cs typeface="Palatino Linotype"/>
              </a:rPr>
              <a:t>provide </a:t>
            </a:r>
            <a:r>
              <a:rPr sz="1100" spc="-10" dirty="0">
                <a:solidFill>
                  <a:srgbClr val="231F20"/>
                </a:solidFill>
                <a:latin typeface="Palatino Linotype"/>
                <a:cs typeface="Palatino Linotype"/>
              </a:rPr>
              <a:t>great </a:t>
            </a:r>
            <a:r>
              <a:rPr sz="1100" spc="-30" dirty="0">
                <a:solidFill>
                  <a:srgbClr val="231F20"/>
                </a:solidFill>
                <a:latin typeface="Palatino Linotype"/>
                <a:cs typeface="Palatino Linotype"/>
              </a:rPr>
              <a:t>networking </a:t>
            </a:r>
            <a:r>
              <a:rPr sz="1100" spc="-20" dirty="0">
                <a:solidFill>
                  <a:srgbClr val="231F20"/>
                </a:solidFill>
                <a:latin typeface="Palatino Linotype"/>
                <a:cs typeface="Palatino Linotype"/>
              </a:rPr>
              <a:t>opportunities. </a:t>
            </a:r>
            <a:r>
              <a:rPr sz="1100" spc="-5" dirty="0">
                <a:solidFill>
                  <a:srgbClr val="231F20"/>
                </a:solidFill>
                <a:latin typeface="Palatino Linotype"/>
                <a:cs typeface="Palatino Linotype"/>
              </a:rPr>
              <a:t>This </a:t>
            </a:r>
            <a:r>
              <a:rPr sz="1100" spc="-20" dirty="0">
                <a:solidFill>
                  <a:srgbClr val="231F20"/>
                </a:solidFill>
                <a:latin typeface="Palatino Linotype"/>
                <a:cs typeface="Palatino Linotype"/>
              </a:rPr>
              <a:t>person </a:t>
            </a:r>
            <a:r>
              <a:rPr sz="1100" spc="-30" dirty="0">
                <a:solidFill>
                  <a:srgbClr val="231F20"/>
                </a:solidFill>
                <a:latin typeface="Palatino Linotype"/>
                <a:cs typeface="Palatino Linotype"/>
              </a:rPr>
              <a:t>could </a:t>
            </a:r>
            <a:r>
              <a:rPr sz="1100" spc="-25" dirty="0">
                <a:solidFill>
                  <a:srgbClr val="231F20"/>
                </a:solidFill>
                <a:latin typeface="Palatino Linotype"/>
                <a:cs typeface="Palatino Linotype"/>
              </a:rPr>
              <a:t>turn </a:t>
            </a:r>
            <a:r>
              <a:rPr sz="1100" spc="-15" dirty="0">
                <a:solidFill>
                  <a:srgbClr val="231F20"/>
                </a:solidFill>
                <a:latin typeface="Palatino Linotype"/>
                <a:cs typeface="Palatino Linotype"/>
              </a:rPr>
              <a:t>into </a:t>
            </a:r>
            <a:r>
              <a:rPr sz="1100" spc="-10" dirty="0">
                <a:solidFill>
                  <a:srgbClr val="231F20"/>
                </a:solidFill>
                <a:latin typeface="Palatino Linotype"/>
                <a:cs typeface="Palatino Linotype"/>
              </a:rPr>
              <a:t>a  great </a:t>
            </a:r>
            <a:r>
              <a:rPr sz="1100" spc="-25" dirty="0">
                <a:solidFill>
                  <a:srgbClr val="231F20"/>
                </a:solidFill>
                <a:latin typeface="Palatino Linotype"/>
                <a:cs typeface="Palatino Linotype"/>
              </a:rPr>
              <a:t>champion </a:t>
            </a:r>
            <a:r>
              <a:rPr sz="1100" spc="-20" dirty="0">
                <a:solidFill>
                  <a:srgbClr val="231F20"/>
                </a:solidFill>
                <a:latin typeface="Palatino Linotype"/>
                <a:cs typeface="Palatino Linotype"/>
              </a:rPr>
              <a:t>of </a:t>
            </a:r>
            <a:r>
              <a:rPr sz="1100" spc="-45" dirty="0">
                <a:solidFill>
                  <a:srgbClr val="231F20"/>
                </a:solidFill>
                <a:latin typeface="Palatino Linotype"/>
                <a:cs typeface="Palatino Linotype"/>
              </a:rPr>
              <a:t>your </a:t>
            </a:r>
            <a:r>
              <a:rPr sz="1100" dirty="0">
                <a:solidFill>
                  <a:srgbClr val="231F20"/>
                </a:solidFill>
                <a:latin typeface="Palatino Linotype"/>
                <a:cs typeface="Palatino Linotype"/>
              </a:rPr>
              <a:t>e</a:t>
            </a:r>
            <a:r>
              <a:rPr sz="1100" dirty="0">
                <a:solidFill>
                  <a:srgbClr val="231F20"/>
                </a:solidFill>
                <a:latin typeface="Arial Unicode MS"/>
                <a:cs typeface="Arial Unicode MS"/>
              </a:rPr>
              <a:t>ff</a:t>
            </a:r>
            <a:r>
              <a:rPr sz="1100" dirty="0">
                <a:solidFill>
                  <a:srgbClr val="231F20"/>
                </a:solidFill>
                <a:latin typeface="Palatino Linotype"/>
                <a:cs typeface="Palatino Linotype"/>
              </a:rPr>
              <a:t>orts </a:t>
            </a:r>
            <a:r>
              <a:rPr sz="1100" spc="-30" dirty="0">
                <a:solidFill>
                  <a:srgbClr val="231F20"/>
                </a:solidFill>
                <a:latin typeface="Palatino Linotype"/>
                <a:cs typeface="Palatino Linotype"/>
              </a:rPr>
              <a:t>year </a:t>
            </a:r>
            <a:r>
              <a:rPr sz="1100" spc="-10" dirty="0">
                <a:solidFill>
                  <a:srgbClr val="231F20"/>
                </a:solidFill>
                <a:latin typeface="Palatino Linotype"/>
                <a:cs typeface="Palatino Linotype"/>
              </a:rPr>
              <a:t>after</a:t>
            </a:r>
            <a:r>
              <a:rPr sz="1100" spc="-60" dirty="0">
                <a:solidFill>
                  <a:srgbClr val="231F20"/>
                </a:solidFill>
                <a:latin typeface="Palatino Linotype"/>
                <a:cs typeface="Palatino Linotype"/>
              </a:rPr>
              <a:t> </a:t>
            </a:r>
            <a:r>
              <a:rPr sz="1100" spc="-40" dirty="0">
                <a:solidFill>
                  <a:srgbClr val="231F20"/>
                </a:solidFill>
                <a:latin typeface="Palatino Linotype"/>
                <a:cs typeface="Palatino Linotype"/>
              </a:rPr>
              <a:t>year.</a:t>
            </a:r>
            <a:endParaRPr sz="1100">
              <a:latin typeface="Palatino Linotype"/>
              <a:cs typeface="Palatino Linotype"/>
            </a:endParaRPr>
          </a:p>
        </p:txBody>
      </p:sp>
      <p:sp>
        <p:nvSpPr>
          <p:cNvPr id="9" name="object 9"/>
          <p:cNvSpPr/>
          <p:nvPr/>
        </p:nvSpPr>
        <p:spPr>
          <a:xfrm>
            <a:off x="5293093" y="914400"/>
            <a:ext cx="1789112" cy="1658111"/>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5293093" y="3038855"/>
            <a:ext cx="1789430" cy="1569720"/>
          </a:xfrm>
          <a:custGeom>
            <a:avLst/>
            <a:gdLst/>
            <a:ahLst/>
            <a:cxnLst/>
            <a:rect l="l" t="t" r="r" b="b"/>
            <a:pathLst>
              <a:path w="1789429" h="1569720">
                <a:moveTo>
                  <a:pt x="0" y="1569720"/>
                </a:moveTo>
                <a:lnTo>
                  <a:pt x="1789112" y="1569720"/>
                </a:lnTo>
                <a:lnTo>
                  <a:pt x="1789112" y="0"/>
                </a:lnTo>
                <a:lnTo>
                  <a:pt x="0" y="0"/>
                </a:lnTo>
                <a:lnTo>
                  <a:pt x="0" y="1569720"/>
                </a:lnTo>
                <a:close/>
              </a:path>
            </a:pathLst>
          </a:custGeom>
          <a:solidFill>
            <a:srgbClr val="00AEEF"/>
          </a:solidFill>
        </p:spPr>
        <p:txBody>
          <a:bodyPr wrap="square" lIns="0" tIns="0" rIns="0" bIns="0" rtlCol="0"/>
          <a:lstStyle/>
          <a:p>
            <a:endParaRPr/>
          </a:p>
        </p:txBody>
      </p:sp>
      <p:sp>
        <p:nvSpPr>
          <p:cNvPr id="11" name="object 11"/>
          <p:cNvSpPr txBox="1"/>
          <p:nvPr/>
        </p:nvSpPr>
        <p:spPr>
          <a:xfrm>
            <a:off x="5394693" y="3193729"/>
            <a:ext cx="1550670" cy="1280795"/>
          </a:xfrm>
          <a:prstGeom prst="rect">
            <a:avLst/>
          </a:prstGeom>
        </p:spPr>
        <p:txBody>
          <a:bodyPr vert="horz" wrap="square" lIns="0" tIns="0" rIns="0" bIns="0" rtlCol="0">
            <a:spAutoFit/>
          </a:bodyPr>
          <a:lstStyle/>
          <a:p>
            <a:pPr marL="12700" marR="5080">
              <a:lnSpc>
                <a:spcPct val="101899"/>
              </a:lnSpc>
            </a:pPr>
            <a:r>
              <a:rPr sz="900" b="1" i="1" spc="-35" dirty="0">
                <a:solidFill>
                  <a:srgbClr val="FFFFFF"/>
                </a:solidFill>
                <a:latin typeface="Gill Sans MT"/>
                <a:cs typeface="Gill Sans MT"/>
              </a:rPr>
              <a:t>“We </a:t>
            </a:r>
            <a:r>
              <a:rPr sz="900" b="1" i="1" spc="-25" dirty="0">
                <a:solidFill>
                  <a:srgbClr val="FFFFFF"/>
                </a:solidFill>
                <a:latin typeface="Gill Sans MT"/>
                <a:cs typeface="Gill Sans MT"/>
              </a:rPr>
              <a:t>both </a:t>
            </a:r>
            <a:r>
              <a:rPr sz="900" b="1" i="1" spc="-15" dirty="0">
                <a:solidFill>
                  <a:srgbClr val="FFFFFF"/>
                </a:solidFill>
                <a:latin typeface="Gill Sans MT"/>
                <a:cs typeface="Gill Sans MT"/>
              </a:rPr>
              <a:t>love </a:t>
            </a:r>
            <a:r>
              <a:rPr sz="900" b="1" i="1" spc="15" dirty="0">
                <a:solidFill>
                  <a:srgbClr val="FFFFFF"/>
                </a:solidFill>
                <a:latin typeface="Gill Sans MT"/>
                <a:cs typeface="Gill Sans MT"/>
              </a:rPr>
              <a:t>music </a:t>
            </a:r>
            <a:r>
              <a:rPr sz="900" b="1" i="1" spc="10" dirty="0">
                <a:solidFill>
                  <a:srgbClr val="FFFFFF"/>
                </a:solidFill>
                <a:latin typeface="Gill Sans MT"/>
                <a:cs typeface="Gill Sans MT"/>
              </a:rPr>
              <a:t>and </a:t>
            </a:r>
            <a:r>
              <a:rPr sz="900" b="1" i="1" spc="-20" dirty="0">
                <a:solidFill>
                  <a:srgbClr val="FFFFFF"/>
                </a:solidFill>
                <a:latin typeface="Gill Sans MT"/>
                <a:cs typeface="Gill Sans MT"/>
              </a:rPr>
              <a:t>the  </a:t>
            </a:r>
            <a:r>
              <a:rPr sz="900" b="1" i="1" spc="10" dirty="0">
                <a:solidFill>
                  <a:srgbClr val="FFFFFF"/>
                </a:solidFill>
                <a:latin typeface="Gill Sans MT"/>
                <a:cs typeface="Gill Sans MT"/>
              </a:rPr>
              <a:t>message </a:t>
            </a:r>
            <a:r>
              <a:rPr sz="900" b="1" i="1" spc="-10" dirty="0">
                <a:solidFill>
                  <a:srgbClr val="FFFFFF"/>
                </a:solidFill>
                <a:latin typeface="Gill Sans MT"/>
                <a:cs typeface="Gill Sans MT"/>
              </a:rPr>
              <a:t>that </a:t>
            </a:r>
            <a:r>
              <a:rPr sz="900" b="1" i="1" spc="-40" dirty="0">
                <a:solidFill>
                  <a:srgbClr val="FFFFFF"/>
                </a:solidFill>
                <a:latin typeface="Gill Sans MT"/>
                <a:cs typeface="Gill Sans MT"/>
              </a:rPr>
              <a:t>we </a:t>
            </a:r>
            <a:r>
              <a:rPr sz="900" b="1" i="1" dirty="0">
                <a:solidFill>
                  <a:srgbClr val="FFFFFF"/>
                </a:solidFill>
                <a:latin typeface="Gill Sans MT"/>
                <a:cs typeface="Gill Sans MT"/>
              </a:rPr>
              <a:t>are </a:t>
            </a:r>
            <a:r>
              <a:rPr sz="900" b="1" i="1" spc="25" dirty="0">
                <a:solidFill>
                  <a:srgbClr val="FFFFFF"/>
                </a:solidFill>
                <a:latin typeface="Gill Sans MT"/>
                <a:cs typeface="Gill Sans MT"/>
              </a:rPr>
              <a:t>still  </a:t>
            </a:r>
            <a:r>
              <a:rPr sz="900" b="1" i="1" spc="30" dirty="0">
                <a:solidFill>
                  <a:srgbClr val="FFFFFF"/>
                </a:solidFill>
                <a:latin typeface="Gill Sans MT"/>
                <a:cs typeface="Gill Sans MT"/>
              </a:rPr>
              <a:t>singing </a:t>
            </a:r>
            <a:r>
              <a:rPr sz="900" b="1" i="1" dirty="0">
                <a:solidFill>
                  <a:srgbClr val="FFFFFF"/>
                </a:solidFill>
                <a:latin typeface="Gill Sans MT"/>
                <a:cs typeface="Gill Sans MT"/>
              </a:rPr>
              <a:t>after </a:t>
            </a:r>
            <a:r>
              <a:rPr sz="900" b="1" i="1" spc="15" dirty="0">
                <a:solidFill>
                  <a:srgbClr val="FFFFFF"/>
                </a:solidFill>
                <a:latin typeface="Gill Sans MT"/>
                <a:cs typeface="Gill Sans MT"/>
              </a:rPr>
              <a:t>losing </a:t>
            </a:r>
            <a:r>
              <a:rPr sz="900" b="1" i="1" spc="-15" dirty="0">
                <a:solidFill>
                  <a:srgbClr val="FFFFFF"/>
                </a:solidFill>
                <a:latin typeface="Gill Sans MT"/>
                <a:cs typeface="Gill Sans MT"/>
              </a:rPr>
              <a:t>Talon  </a:t>
            </a:r>
            <a:r>
              <a:rPr sz="900" b="1" i="1" spc="5" dirty="0">
                <a:solidFill>
                  <a:srgbClr val="FFFFFF"/>
                </a:solidFill>
                <a:latin typeface="Gill Sans MT"/>
                <a:cs typeface="Gill Sans MT"/>
              </a:rPr>
              <a:t>means</a:t>
            </a:r>
            <a:r>
              <a:rPr sz="900" b="1" i="1" spc="-75" dirty="0">
                <a:solidFill>
                  <a:srgbClr val="FFFFFF"/>
                </a:solidFill>
                <a:latin typeface="Gill Sans MT"/>
                <a:cs typeface="Gill Sans MT"/>
              </a:rPr>
              <a:t> </a:t>
            </a:r>
            <a:r>
              <a:rPr sz="900" b="1" i="1" spc="-15" dirty="0">
                <a:solidFill>
                  <a:srgbClr val="FFFFFF"/>
                </a:solidFill>
                <a:latin typeface="Gill Sans MT"/>
                <a:cs typeface="Gill Sans MT"/>
              </a:rPr>
              <a:t>that,</a:t>
            </a:r>
            <a:r>
              <a:rPr sz="900" b="1" i="1" spc="-75" dirty="0">
                <a:solidFill>
                  <a:srgbClr val="FFFFFF"/>
                </a:solidFill>
                <a:latin typeface="Gill Sans MT"/>
                <a:cs typeface="Gill Sans MT"/>
              </a:rPr>
              <a:t> </a:t>
            </a:r>
            <a:r>
              <a:rPr sz="900" b="1" i="1" spc="-5" dirty="0">
                <a:solidFill>
                  <a:srgbClr val="FFFFFF"/>
                </a:solidFill>
                <a:latin typeface="Gill Sans MT"/>
                <a:cs typeface="Gill Sans MT"/>
              </a:rPr>
              <a:t>while</a:t>
            </a:r>
            <a:r>
              <a:rPr sz="900" b="1" i="1" spc="-75" dirty="0">
                <a:solidFill>
                  <a:srgbClr val="FFFFFF"/>
                </a:solidFill>
                <a:latin typeface="Gill Sans MT"/>
                <a:cs typeface="Gill Sans MT"/>
              </a:rPr>
              <a:t> </a:t>
            </a:r>
            <a:r>
              <a:rPr sz="900" b="1" i="1" spc="-40" dirty="0">
                <a:solidFill>
                  <a:srgbClr val="FFFFFF"/>
                </a:solidFill>
                <a:latin typeface="Gill Sans MT"/>
                <a:cs typeface="Gill Sans MT"/>
              </a:rPr>
              <a:t>we</a:t>
            </a:r>
            <a:r>
              <a:rPr sz="900" b="1" i="1" spc="-75" dirty="0">
                <a:solidFill>
                  <a:srgbClr val="FFFFFF"/>
                </a:solidFill>
                <a:latin typeface="Gill Sans MT"/>
                <a:cs typeface="Gill Sans MT"/>
              </a:rPr>
              <a:t> </a:t>
            </a:r>
            <a:r>
              <a:rPr sz="900" b="1" i="1" spc="10" dirty="0">
                <a:solidFill>
                  <a:srgbClr val="FFFFFF"/>
                </a:solidFill>
                <a:latin typeface="Gill Sans MT"/>
                <a:cs typeface="Gill Sans MT"/>
              </a:rPr>
              <a:t>will</a:t>
            </a:r>
            <a:r>
              <a:rPr sz="900" b="1" i="1" spc="-75" dirty="0">
                <a:solidFill>
                  <a:srgbClr val="FFFFFF"/>
                </a:solidFill>
                <a:latin typeface="Gill Sans MT"/>
                <a:cs typeface="Gill Sans MT"/>
              </a:rPr>
              <a:t> </a:t>
            </a:r>
            <a:r>
              <a:rPr sz="900" b="1" i="1" dirty="0">
                <a:solidFill>
                  <a:srgbClr val="FFFFFF"/>
                </a:solidFill>
                <a:latin typeface="Gill Sans MT"/>
                <a:cs typeface="Gill Sans MT"/>
              </a:rPr>
              <a:t>never  </a:t>
            </a:r>
            <a:r>
              <a:rPr sz="900" b="1" i="1" spc="-15" dirty="0">
                <a:solidFill>
                  <a:srgbClr val="FFFFFF"/>
                </a:solidFill>
                <a:latin typeface="Gill Sans MT"/>
                <a:cs typeface="Gill Sans MT"/>
              </a:rPr>
              <a:t>forget,</a:t>
            </a:r>
            <a:r>
              <a:rPr sz="900" b="1" i="1" spc="-75" dirty="0">
                <a:solidFill>
                  <a:srgbClr val="FFFFFF"/>
                </a:solidFill>
                <a:latin typeface="Gill Sans MT"/>
                <a:cs typeface="Gill Sans MT"/>
              </a:rPr>
              <a:t> </a:t>
            </a:r>
            <a:r>
              <a:rPr sz="900" b="1" i="1" spc="-40" dirty="0">
                <a:solidFill>
                  <a:srgbClr val="FFFFFF"/>
                </a:solidFill>
                <a:latin typeface="Gill Sans MT"/>
                <a:cs typeface="Gill Sans MT"/>
              </a:rPr>
              <a:t>we</a:t>
            </a:r>
            <a:r>
              <a:rPr sz="900" b="1" i="1" spc="-75" dirty="0">
                <a:solidFill>
                  <a:srgbClr val="FFFFFF"/>
                </a:solidFill>
                <a:latin typeface="Gill Sans MT"/>
                <a:cs typeface="Gill Sans MT"/>
              </a:rPr>
              <a:t> </a:t>
            </a:r>
            <a:r>
              <a:rPr sz="900" b="1" i="1" spc="-15" dirty="0">
                <a:solidFill>
                  <a:srgbClr val="FFFFFF"/>
                </a:solidFill>
                <a:latin typeface="Gill Sans MT"/>
                <a:cs typeface="Gill Sans MT"/>
              </a:rPr>
              <a:t>do</a:t>
            </a:r>
            <a:r>
              <a:rPr sz="900" b="1" i="1" spc="-75" dirty="0">
                <a:solidFill>
                  <a:srgbClr val="FFFFFF"/>
                </a:solidFill>
                <a:latin typeface="Gill Sans MT"/>
                <a:cs typeface="Gill Sans MT"/>
              </a:rPr>
              <a:t> </a:t>
            </a:r>
            <a:r>
              <a:rPr sz="900" b="1" i="1" dirty="0">
                <a:solidFill>
                  <a:srgbClr val="FFFFFF"/>
                </a:solidFill>
                <a:latin typeface="Gill Sans MT"/>
                <a:cs typeface="Gill Sans MT"/>
              </a:rPr>
              <a:t>find</a:t>
            </a:r>
            <a:r>
              <a:rPr sz="900" b="1" i="1" spc="-75" dirty="0">
                <a:solidFill>
                  <a:srgbClr val="FFFFFF"/>
                </a:solidFill>
                <a:latin typeface="Gill Sans MT"/>
                <a:cs typeface="Gill Sans MT"/>
              </a:rPr>
              <a:t> </a:t>
            </a:r>
            <a:r>
              <a:rPr sz="900" b="1" i="1" dirty="0">
                <a:solidFill>
                  <a:srgbClr val="FFFFFF"/>
                </a:solidFill>
                <a:latin typeface="Gill Sans MT"/>
                <a:cs typeface="Gill Sans MT"/>
              </a:rPr>
              <a:t>ways</a:t>
            </a:r>
            <a:r>
              <a:rPr sz="900" b="1" i="1" spc="-75" dirty="0">
                <a:solidFill>
                  <a:srgbClr val="FFFFFF"/>
                </a:solidFill>
                <a:latin typeface="Gill Sans MT"/>
                <a:cs typeface="Gill Sans MT"/>
              </a:rPr>
              <a:t> </a:t>
            </a:r>
            <a:r>
              <a:rPr sz="900" b="1" i="1" spc="-30" dirty="0">
                <a:solidFill>
                  <a:srgbClr val="FFFFFF"/>
                </a:solidFill>
                <a:latin typeface="Gill Sans MT"/>
                <a:cs typeface="Gill Sans MT"/>
              </a:rPr>
              <a:t>to</a:t>
            </a:r>
            <a:r>
              <a:rPr sz="900" b="1" i="1" spc="-75" dirty="0">
                <a:solidFill>
                  <a:srgbClr val="FFFFFF"/>
                </a:solidFill>
                <a:latin typeface="Gill Sans MT"/>
                <a:cs typeface="Gill Sans MT"/>
              </a:rPr>
              <a:t> </a:t>
            </a:r>
            <a:r>
              <a:rPr sz="900" b="1" i="1" spc="15" dirty="0">
                <a:solidFill>
                  <a:srgbClr val="FFFFFF"/>
                </a:solidFill>
                <a:latin typeface="Gill Sans MT"/>
                <a:cs typeface="Gill Sans MT"/>
              </a:rPr>
              <a:t>carry  </a:t>
            </a:r>
            <a:r>
              <a:rPr sz="900" b="1" i="1" spc="-25" dirty="0">
                <a:solidFill>
                  <a:srgbClr val="FFFFFF"/>
                </a:solidFill>
                <a:latin typeface="Gill Sans MT"/>
                <a:cs typeface="Gill Sans MT"/>
              </a:rPr>
              <a:t>on. </a:t>
            </a:r>
            <a:r>
              <a:rPr sz="900" b="1" i="1" spc="-40" dirty="0">
                <a:solidFill>
                  <a:srgbClr val="FFFFFF"/>
                </a:solidFill>
                <a:latin typeface="Gill Sans MT"/>
                <a:cs typeface="Gill Sans MT"/>
              </a:rPr>
              <a:t>We </a:t>
            </a:r>
            <a:r>
              <a:rPr sz="900" b="1" i="1" spc="5" dirty="0">
                <a:solidFill>
                  <a:srgbClr val="FFFFFF"/>
                </a:solidFill>
                <a:latin typeface="Gill Sans MT"/>
                <a:cs typeface="Gill Sans MT"/>
              </a:rPr>
              <a:t>had an </a:t>
            </a:r>
            <a:r>
              <a:rPr sz="900" b="1" i="1" spc="15" dirty="0">
                <a:solidFill>
                  <a:srgbClr val="FFFFFF"/>
                </a:solidFill>
                <a:latin typeface="Gill Sans MT"/>
                <a:cs typeface="Gill Sans MT"/>
              </a:rPr>
              <a:t>amazing </a:t>
            </a:r>
            <a:r>
              <a:rPr sz="900" b="1" i="1" spc="5" dirty="0">
                <a:solidFill>
                  <a:srgbClr val="FFFFFF"/>
                </a:solidFill>
                <a:latin typeface="Gill Sans MT"/>
                <a:cs typeface="Gill Sans MT"/>
              </a:rPr>
              <a:t>night  </a:t>
            </a:r>
            <a:r>
              <a:rPr sz="900" b="1" i="1" spc="10" dirty="0">
                <a:solidFill>
                  <a:srgbClr val="FFFFFF"/>
                </a:solidFill>
                <a:latin typeface="Gill Sans MT"/>
                <a:cs typeface="Gill Sans MT"/>
              </a:rPr>
              <a:t>and </a:t>
            </a:r>
            <a:r>
              <a:rPr sz="900" b="1" i="1" spc="15" dirty="0">
                <a:solidFill>
                  <a:srgbClr val="FFFFFF"/>
                </a:solidFill>
                <a:latin typeface="Gill Sans MT"/>
                <a:cs typeface="Gill Sans MT"/>
              </a:rPr>
              <a:t>raised </a:t>
            </a:r>
            <a:r>
              <a:rPr sz="900" b="1" i="1" spc="-20" dirty="0">
                <a:solidFill>
                  <a:srgbClr val="FFFFFF"/>
                </a:solidFill>
                <a:latin typeface="Gill Sans MT"/>
                <a:cs typeface="Gill Sans MT"/>
              </a:rPr>
              <a:t>money for </a:t>
            </a:r>
            <a:r>
              <a:rPr sz="900" b="1" i="1" spc="10" dirty="0">
                <a:solidFill>
                  <a:srgbClr val="FFFFFF"/>
                </a:solidFill>
                <a:latin typeface="Gill Sans MT"/>
                <a:cs typeface="Gill Sans MT"/>
              </a:rPr>
              <a:t>a </a:t>
            </a:r>
            <a:r>
              <a:rPr sz="900" b="1" i="1" spc="5" dirty="0">
                <a:solidFill>
                  <a:srgbClr val="FFFFFF"/>
                </a:solidFill>
                <a:latin typeface="Gill Sans MT"/>
                <a:cs typeface="Gill Sans MT"/>
              </a:rPr>
              <a:t>great  cause</a:t>
            </a:r>
            <a:r>
              <a:rPr sz="900" b="1" i="1" spc="-70" dirty="0">
                <a:solidFill>
                  <a:srgbClr val="FFFFFF"/>
                </a:solidFill>
                <a:latin typeface="Gill Sans MT"/>
                <a:cs typeface="Gill Sans MT"/>
              </a:rPr>
              <a:t> </a:t>
            </a:r>
            <a:r>
              <a:rPr sz="900" b="1" i="1" spc="-5" dirty="0">
                <a:solidFill>
                  <a:srgbClr val="FFFFFF"/>
                </a:solidFill>
                <a:latin typeface="Gill Sans MT"/>
                <a:cs typeface="Gill Sans MT"/>
              </a:rPr>
              <a:t>close</a:t>
            </a:r>
            <a:r>
              <a:rPr sz="900" b="1" i="1" spc="-70" dirty="0">
                <a:solidFill>
                  <a:srgbClr val="FFFFFF"/>
                </a:solidFill>
                <a:latin typeface="Gill Sans MT"/>
                <a:cs typeface="Gill Sans MT"/>
              </a:rPr>
              <a:t> </a:t>
            </a:r>
            <a:r>
              <a:rPr sz="900" b="1" i="1" spc="-30" dirty="0">
                <a:solidFill>
                  <a:srgbClr val="FFFFFF"/>
                </a:solidFill>
                <a:latin typeface="Gill Sans MT"/>
                <a:cs typeface="Gill Sans MT"/>
              </a:rPr>
              <a:t>to</a:t>
            </a:r>
            <a:r>
              <a:rPr sz="900" b="1" i="1" spc="-70" dirty="0">
                <a:solidFill>
                  <a:srgbClr val="FFFFFF"/>
                </a:solidFill>
                <a:latin typeface="Gill Sans MT"/>
                <a:cs typeface="Gill Sans MT"/>
              </a:rPr>
              <a:t> </a:t>
            </a:r>
            <a:r>
              <a:rPr sz="900" b="1" i="1" spc="-10" dirty="0">
                <a:solidFill>
                  <a:srgbClr val="FFFFFF"/>
                </a:solidFill>
                <a:latin typeface="Gill Sans MT"/>
                <a:cs typeface="Gill Sans MT"/>
              </a:rPr>
              <a:t>our</a:t>
            </a:r>
            <a:r>
              <a:rPr sz="900" b="1" i="1" spc="-70" dirty="0">
                <a:solidFill>
                  <a:srgbClr val="FFFFFF"/>
                </a:solidFill>
                <a:latin typeface="Gill Sans MT"/>
                <a:cs typeface="Gill Sans MT"/>
              </a:rPr>
              <a:t> </a:t>
            </a:r>
            <a:r>
              <a:rPr sz="900" b="1" i="1" dirty="0">
                <a:solidFill>
                  <a:srgbClr val="FFFFFF"/>
                </a:solidFill>
                <a:latin typeface="Gill Sans MT"/>
                <a:cs typeface="Gill Sans MT"/>
              </a:rPr>
              <a:t>hearts,</a:t>
            </a:r>
            <a:r>
              <a:rPr sz="900" b="1" i="1" spc="-70" dirty="0">
                <a:solidFill>
                  <a:srgbClr val="FFFFFF"/>
                </a:solidFill>
                <a:latin typeface="Gill Sans MT"/>
                <a:cs typeface="Gill Sans MT"/>
              </a:rPr>
              <a:t> </a:t>
            </a:r>
            <a:r>
              <a:rPr sz="900" b="1" i="1" spc="30" dirty="0">
                <a:solidFill>
                  <a:srgbClr val="FFFFFF"/>
                </a:solidFill>
                <a:latin typeface="Gill Sans MT"/>
                <a:cs typeface="Gill Sans MT"/>
              </a:rPr>
              <a:t>First  </a:t>
            </a:r>
            <a:r>
              <a:rPr sz="900" b="1" i="1" spc="-20" dirty="0">
                <a:solidFill>
                  <a:srgbClr val="FFFFFF"/>
                </a:solidFill>
                <a:latin typeface="Gill Sans MT"/>
                <a:cs typeface="Gill Sans MT"/>
              </a:rPr>
              <a:t>Candle.”  </a:t>
            </a:r>
            <a:r>
              <a:rPr sz="900" b="1" i="1" spc="-35" dirty="0">
                <a:solidFill>
                  <a:srgbClr val="FFFFFF"/>
                </a:solidFill>
                <a:latin typeface="Gill Sans MT"/>
                <a:cs typeface="Gill Sans MT"/>
              </a:rPr>
              <a:t>~The </a:t>
            </a:r>
            <a:r>
              <a:rPr sz="900" b="1" i="1" spc="-25" dirty="0">
                <a:solidFill>
                  <a:srgbClr val="FFFFFF"/>
                </a:solidFill>
                <a:latin typeface="Gill Sans MT"/>
                <a:cs typeface="Gill Sans MT"/>
              </a:rPr>
              <a:t>Meyer</a:t>
            </a:r>
            <a:r>
              <a:rPr sz="900" b="1" i="1" spc="-40" dirty="0">
                <a:solidFill>
                  <a:srgbClr val="FFFFFF"/>
                </a:solidFill>
                <a:latin typeface="Gill Sans MT"/>
                <a:cs typeface="Gill Sans MT"/>
              </a:rPr>
              <a:t> </a:t>
            </a:r>
            <a:r>
              <a:rPr sz="900" b="1" i="1" spc="10" dirty="0">
                <a:solidFill>
                  <a:srgbClr val="FFFFFF"/>
                </a:solidFill>
                <a:latin typeface="Gill Sans MT"/>
                <a:cs typeface="Gill Sans MT"/>
              </a:rPr>
              <a:t>Family</a:t>
            </a:r>
            <a:endParaRPr sz="900">
              <a:latin typeface="Gill Sans MT"/>
              <a:cs typeface="Gill Sans MT"/>
            </a:endParaRPr>
          </a:p>
        </p:txBody>
      </p:sp>
      <p:sp>
        <p:nvSpPr>
          <p:cNvPr id="12" name="object 12"/>
          <p:cNvSpPr/>
          <p:nvPr/>
        </p:nvSpPr>
        <p:spPr>
          <a:xfrm>
            <a:off x="5293093" y="2572511"/>
            <a:ext cx="1789430" cy="466725"/>
          </a:xfrm>
          <a:custGeom>
            <a:avLst/>
            <a:gdLst/>
            <a:ahLst/>
            <a:cxnLst/>
            <a:rect l="l" t="t" r="r" b="b"/>
            <a:pathLst>
              <a:path w="1789429" h="466725">
                <a:moveTo>
                  <a:pt x="0" y="466344"/>
                </a:moveTo>
                <a:lnTo>
                  <a:pt x="1789112" y="466344"/>
                </a:lnTo>
                <a:lnTo>
                  <a:pt x="1789112" y="0"/>
                </a:lnTo>
                <a:lnTo>
                  <a:pt x="0" y="0"/>
                </a:lnTo>
                <a:lnTo>
                  <a:pt x="0" y="466344"/>
                </a:lnTo>
                <a:close/>
              </a:path>
            </a:pathLst>
          </a:custGeom>
          <a:solidFill>
            <a:srgbClr val="183C6A"/>
          </a:solidFill>
        </p:spPr>
        <p:txBody>
          <a:bodyPr wrap="square" lIns="0" tIns="0" rIns="0" bIns="0" rtlCol="0"/>
          <a:lstStyle/>
          <a:p>
            <a:endParaRPr/>
          </a:p>
        </p:txBody>
      </p:sp>
      <p:sp>
        <p:nvSpPr>
          <p:cNvPr id="13" name="object 13"/>
          <p:cNvSpPr txBox="1"/>
          <p:nvPr/>
        </p:nvSpPr>
        <p:spPr>
          <a:xfrm>
            <a:off x="5794550" y="2721862"/>
            <a:ext cx="786765" cy="198755"/>
          </a:xfrm>
          <a:prstGeom prst="rect">
            <a:avLst/>
          </a:prstGeom>
        </p:spPr>
        <p:txBody>
          <a:bodyPr vert="horz" wrap="square" lIns="0" tIns="0" rIns="0" bIns="0" rtlCol="0">
            <a:spAutoFit/>
          </a:bodyPr>
          <a:lstStyle/>
          <a:p>
            <a:pPr marL="12700">
              <a:lnSpc>
                <a:spcPct val="100000"/>
              </a:lnSpc>
            </a:pPr>
            <a:r>
              <a:rPr sz="1100" b="1" spc="-80" dirty="0">
                <a:solidFill>
                  <a:srgbClr val="FFFFFF"/>
                </a:solidFill>
                <a:latin typeface="Arial Black"/>
                <a:cs typeface="Arial Black"/>
              </a:rPr>
              <a:t>Still</a:t>
            </a:r>
            <a:r>
              <a:rPr sz="1100" b="1" spc="-190" dirty="0">
                <a:solidFill>
                  <a:srgbClr val="FFFFFF"/>
                </a:solidFill>
                <a:latin typeface="Arial Black"/>
                <a:cs typeface="Arial Black"/>
              </a:rPr>
              <a:t> </a:t>
            </a:r>
            <a:r>
              <a:rPr sz="1100" b="1" spc="-105" dirty="0">
                <a:solidFill>
                  <a:srgbClr val="FFFFFF"/>
                </a:solidFill>
                <a:latin typeface="Arial Black"/>
                <a:cs typeface="Arial Black"/>
              </a:rPr>
              <a:t>Singing</a:t>
            </a:r>
            <a:endParaRPr sz="1100">
              <a:latin typeface="Arial Black"/>
              <a:cs typeface="Arial Black"/>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805548" y="9715500"/>
            <a:ext cx="1751330" cy="159385"/>
          </a:xfrm>
          <a:prstGeom prst="rect">
            <a:avLst/>
          </a:prstGeom>
        </p:spPr>
        <p:txBody>
          <a:bodyPr vert="horz" wrap="square" lIns="0" tIns="0" rIns="0" bIns="0" rtlCol="0">
            <a:spAutoFit/>
          </a:bodyPr>
          <a:lstStyle/>
          <a:p>
            <a:pPr marL="12700">
              <a:lnSpc>
                <a:spcPct val="100000"/>
              </a:lnSpc>
            </a:pPr>
            <a:r>
              <a:rPr sz="800" i="1" spc="-20" dirty="0">
                <a:solidFill>
                  <a:srgbClr val="231F20"/>
                </a:solidFill>
                <a:latin typeface="Arial"/>
                <a:cs typeface="Arial"/>
              </a:rPr>
              <a:t>How-To </a:t>
            </a:r>
            <a:r>
              <a:rPr sz="800" i="1" dirty="0">
                <a:solidFill>
                  <a:srgbClr val="231F20"/>
                </a:solidFill>
                <a:latin typeface="Arial"/>
                <a:cs typeface="Arial"/>
              </a:rPr>
              <a:t>Guide </a:t>
            </a:r>
            <a:r>
              <a:rPr sz="800" i="1" spc="15" dirty="0">
                <a:solidFill>
                  <a:srgbClr val="231F20"/>
                </a:solidFill>
                <a:latin typeface="Arial"/>
                <a:cs typeface="Arial"/>
              </a:rPr>
              <a:t>for </a:t>
            </a:r>
            <a:r>
              <a:rPr sz="800" i="1" dirty="0">
                <a:solidFill>
                  <a:srgbClr val="231F20"/>
                </a:solidFill>
                <a:latin typeface="Arial"/>
                <a:cs typeface="Arial"/>
              </a:rPr>
              <a:t>Special </a:t>
            </a:r>
            <a:r>
              <a:rPr sz="800" i="1" spc="-20" dirty="0">
                <a:solidFill>
                  <a:srgbClr val="231F20"/>
                </a:solidFill>
                <a:latin typeface="Arial"/>
                <a:cs typeface="Arial"/>
              </a:rPr>
              <a:t>Events   </a:t>
            </a:r>
            <a:r>
              <a:rPr sz="800" i="1" spc="5" dirty="0">
                <a:solidFill>
                  <a:srgbClr val="231F20"/>
                </a:solidFill>
                <a:latin typeface="Arial"/>
                <a:cs typeface="Arial"/>
              </a:rPr>
              <a:t>| </a:t>
            </a:r>
            <a:r>
              <a:rPr sz="800" i="1" spc="15" dirty="0">
                <a:solidFill>
                  <a:srgbClr val="231F20"/>
                </a:solidFill>
                <a:latin typeface="Arial"/>
                <a:cs typeface="Arial"/>
              </a:rPr>
              <a:t> </a:t>
            </a:r>
            <a:r>
              <a:rPr sz="900" spc="-30" dirty="0">
                <a:solidFill>
                  <a:srgbClr val="231F20"/>
                </a:solidFill>
                <a:latin typeface="Palatino Linotype"/>
                <a:cs typeface="Palatino Linotype"/>
              </a:rPr>
              <a:t>7</a:t>
            </a:r>
            <a:endParaRPr sz="900">
              <a:latin typeface="Palatino Linotype"/>
              <a:cs typeface="Palatino Linotype"/>
            </a:endParaRPr>
          </a:p>
        </p:txBody>
      </p:sp>
      <p:sp>
        <p:nvSpPr>
          <p:cNvPr id="4" name="object 4"/>
          <p:cNvSpPr txBox="1"/>
          <p:nvPr/>
        </p:nvSpPr>
        <p:spPr>
          <a:xfrm>
            <a:off x="673100" y="868677"/>
            <a:ext cx="6390640" cy="5378395"/>
          </a:xfrm>
          <a:prstGeom prst="rect">
            <a:avLst/>
          </a:prstGeom>
        </p:spPr>
        <p:txBody>
          <a:bodyPr vert="horz" wrap="square" lIns="0" tIns="0" rIns="0" bIns="0" rtlCol="0">
            <a:spAutoFit/>
          </a:bodyPr>
          <a:lstStyle/>
          <a:p>
            <a:pPr marL="12700">
              <a:lnSpc>
                <a:spcPct val="100000"/>
              </a:lnSpc>
            </a:pPr>
            <a:r>
              <a:rPr sz="1800" b="1" spc="-45" dirty="0">
                <a:solidFill>
                  <a:srgbClr val="1568AF"/>
                </a:solidFill>
                <a:latin typeface="Palatino Linotype"/>
                <a:cs typeface="Palatino Linotype"/>
              </a:rPr>
              <a:t>Promoting </a:t>
            </a:r>
            <a:r>
              <a:rPr sz="1800" b="1" spc="-80" dirty="0">
                <a:solidFill>
                  <a:srgbClr val="1568AF"/>
                </a:solidFill>
                <a:latin typeface="Palatino Linotype"/>
                <a:cs typeface="Palatino Linotype"/>
              </a:rPr>
              <a:t>Your</a:t>
            </a:r>
            <a:r>
              <a:rPr sz="1800" b="1" spc="-125" dirty="0">
                <a:solidFill>
                  <a:srgbClr val="1568AF"/>
                </a:solidFill>
                <a:latin typeface="Palatino Linotype"/>
                <a:cs typeface="Palatino Linotype"/>
              </a:rPr>
              <a:t> </a:t>
            </a:r>
            <a:r>
              <a:rPr sz="1800" b="1" spc="-50" dirty="0">
                <a:solidFill>
                  <a:srgbClr val="1568AF"/>
                </a:solidFill>
                <a:latin typeface="Palatino Linotype"/>
                <a:cs typeface="Palatino Linotype"/>
              </a:rPr>
              <a:t>Event</a:t>
            </a:r>
            <a:endParaRPr sz="1800" dirty="0">
              <a:latin typeface="Palatino Linotype"/>
              <a:cs typeface="Palatino Linotype"/>
            </a:endParaRPr>
          </a:p>
          <a:p>
            <a:pPr marL="12700" marR="172720">
              <a:lnSpc>
                <a:spcPct val="106100"/>
              </a:lnSpc>
              <a:spcBef>
                <a:spcPts val="1260"/>
              </a:spcBef>
            </a:pPr>
            <a:r>
              <a:rPr sz="1100" spc="-45" dirty="0">
                <a:solidFill>
                  <a:srgbClr val="231F20"/>
                </a:solidFill>
                <a:latin typeface="Palatino Linotype"/>
                <a:cs typeface="Palatino Linotype"/>
              </a:rPr>
              <a:t>At </a:t>
            </a:r>
            <a:r>
              <a:rPr sz="1100" spc="-5" dirty="0">
                <a:solidFill>
                  <a:srgbClr val="231F20"/>
                </a:solidFill>
                <a:latin typeface="Palatino Linotype"/>
                <a:cs typeface="Palatino Linotype"/>
              </a:rPr>
              <a:t>this </a:t>
            </a:r>
            <a:r>
              <a:rPr sz="1100" spc="-25" dirty="0">
                <a:solidFill>
                  <a:srgbClr val="231F20"/>
                </a:solidFill>
                <a:latin typeface="Palatino Linotype"/>
                <a:cs typeface="Palatino Linotype"/>
              </a:rPr>
              <a:t>point, </a:t>
            </a:r>
            <a:r>
              <a:rPr sz="1100" spc="-10" dirty="0">
                <a:solidFill>
                  <a:srgbClr val="231F20"/>
                </a:solidFill>
                <a:latin typeface="Palatino Linotype"/>
                <a:cs typeface="Palatino Linotype"/>
              </a:rPr>
              <a:t>the </a:t>
            </a:r>
            <a:r>
              <a:rPr sz="1100" spc="-15" dirty="0">
                <a:solidFill>
                  <a:srgbClr val="231F20"/>
                </a:solidFill>
                <a:latin typeface="Palatino Linotype"/>
                <a:cs typeface="Palatino Linotype"/>
              </a:rPr>
              <a:t>large </a:t>
            </a:r>
            <a:r>
              <a:rPr sz="1100" spc="-5" dirty="0">
                <a:solidFill>
                  <a:srgbClr val="231F20"/>
                </a:solidFill>
                <a:latin typeface="Palatino Linotype"/>
                <a:cs typeface="Palatino Linotype"/>
              </a:rPr>
              <a:t>pieces </a:t>
            </a:r>
            <a:r>
              <a:rPr sz="1100" spc="-20" dirty="0">
                <a:solidFill>
                  <a:srgbClr val="231F20"/>
                </a:solidFill>
                <a:latin typeface="Palatino Linotype"/>
                <a:cs typeface="Palatino Linotype"/>
              </a:rPr>
              <a:t>of </a:t>
            </a:r>
            <a:r>
              <a:rPr sz="1100" spc="-45" dirty="0">
                <a:solidFill>
                  <a:srgbClr val="231F20"/>
                </a:solidFill>
                <a:latin typeface="Palatino Linotype"/>
                <a:cs typeface="Palatino Linotype"/>
              </a:rPr>
              <a:t>your </a:t>
            </a:r>
            <a:r>
              <a:rPr sz="1100" spc="-20" dirty="0">
                <a:solidFill>
                  <a:srgbClr val="231F20"/>
                </a:solidFill>
                <a:latin typeface="Palatino Linotype"/>
                <a:cs typeface="Palatino Linotype"/>
              </a:rPr>
              <a:t>event </a:t>
            </a:r>
            <a:r>
              <a:rPr sz="1100" spc="-15" dirty="0">
                <a:solidFill>
                  <a:srgbClr val="231F20"/>
                </a:solidFill>
                <a:latin typeface="Palatino Linotype"/>
                <a:cs typeface="Palatino Linotype"/>
              </a:rPr>
              <a:t>are </a:t>
            </a:r>
            <a:r>
              <a:rPr sz="1100" spc="-5" dirty="0">
                <a:solidFill>
                  <a:srgbClr val="231F20"/>
                </a:solidFill>
                <a:latin typeface="Palatino Linotype"/>
                <a:cs typeface="Palatino Linotype"/>
              </a:rPr>
              <a:t>starting </a:t>
            </a:r>
            <a:r>
              <a:rPr sz="1100" spc="-10" dirty="0">
                <a:solidFill>
                  <a:srgbClr val="231F20"/>
                </a:solidFill>
                <a:latin typeface="Palatino Linotype"/>
                <a:cs typeface="Palatino Linotype"/>
              </a:rPr>
              <a:t>to </a:t>
            </a:r>
            <a:r>
              <a:rPr sz="1100" spc="-15" dirty="0">
                <a:solidFill>
                  <a:srgbClr val="231F20"/>
                </a:solidFill>
                <a:latin typeface="Palatino Linotype"/>
                <a:cs typeface="Palatino Linotype"/>
              </a:rPr>
              <a:t>come </a:t>
            </a:r>
            <a:r>
              <a:rPr sz="1100" spc="-20" dirty="0">
                <a:solidFill>
                  <a:srgbClr val="231F20"/>
                </a:solidFill>
                <a:latin typeface="Palatino Linotype"/>
                <a:cs typeface="Palatino Linotype"/>
              </a:rPr>
              <a:t>together. </a:t>
            </a:r>
            <a:r>
              <a:rPr sz="1100" spc="-65" dirty="0">
                <a:solidFill>
                  <a:srgbClr val="231F20"/>
                </a:solidFill>
                <a:latin typeface="Palatino Linotype"/>
                <a:cs typeface="Palatino Linotype"/>
              </a:rPr>
              <a:t>You </a:t>
            </a:r>
            <a:r>
              <a:rPr sz="1100" spc="-35" dirty="0">
                <a:solidFill>
                  <a:srgbClr val="231F20"/>
                </a:solidFill>
                <a:latin typeface="Palatino Linotype"/>
                <a:cs typeface="Palatino Linotype"/>
              </a:rPr>
              <a:t>should have </a:t>
            </a:r>
            <a:r>
              <a:rPr sz="1100" spc="-10" dirty="0">
                <a:solidFill>
                  <a:srgbClr val="231F20"/>
                </a:solidFill>
                <a:latin typeface="Palatino Linotype"/>
                <a:cs typeface="Palatino Linotype"/>
              </a:rPr>
              <a:t>the </a:t>
            </a:r>
            <a:r>
              <a:rPr sz="1100" spc="-30" dirty="0">
                <a:solidFill>
                  <a:srgbClr val="231F20"/>
                </a:solidFill>
                <a:latin typeface="Palatino Linotype"/>
                <a:cs typeface="Palatino Linotype"/>
              </a:rPr>
              <a:t>date, </a:t>
            </a:r>
            <a:r>
              <a:rPr sz="1100" spc="-15" dirty="0">
                <a:solidFill>
                  <a:srgbClr val="231F20"/>
                </a:solidFill>
                <a:latin typeface="Palatino Linotype"/>
                <a:cs typeface="Palatino Linotype"/>
              </a:rPr>
              <a:t>time  </a:t>
            </a:r>
            <a:r>
              <a:rPr sz="1100" spc="-40" dirty="0">
                <a:solidFill>
                  <a:srgbClr val="231F20"/>
                </a:solidFill>
                <a:latin typeface="Palatino Linotype"/>
                <a:cs typeface="Palatino Linotype"/>
              </a:rPr>
              <a:t>and </a:t>
            </a:r>
            <a:r>
              <a:rPr sz="1100" spc="-10" dirty="0">
                <a:solidFill>
                  <a:srgbClr val="231F20"/>
                </a:solidFill>
                <a:latin typeface="Palatino Linotype"/>
                <a:cs typeface="Palatino Linotype"/>
              </a:rPr>
              <a:t>location </a:t>
            </a:r>
            <a:r>
              <a:rPr sz="1100" spc="-20" dirty="0">
                <a:solidFill>
                  <a:srgbClr val="231F20"/>
                </a:solidFill>
                <a:latin typeface="Palatino Linotype"/>
                <a:cs typeface="Palatino Linotype"/>
              </a:rPr>
              <a:t>of </a:t>
            </a:r>
            <a:r>
              <a:rPr sz="1100" spc="-45" dirty="0">
                <a:solidFill>
                  <a:srgbClr val="231F20"/>
                </a:solidFill>
                <a:latin typeface="Palatino Linotype"/>
                <a:cs typeface="Palatino Linotype"/>
              </a:rPr>
              <a:t>your </a:t>
            </a:r>
            <a:r>
              <a:rPr sz="1100" spc="-20" dirty="0">
                <a:solidFill>
                  <a:srgbClr val="231F20"/>
                </a:solidFill>
                <a:latin typeface="Palatino Linotype"/>
                <a:cs typeface="Palatino Linotype"/>
              </a:rPr>
              <a:t>event secured, </a:t>
            </a:r>
            <a:r>
              <a:rPr sz="1100" spc="-5" dirty="0">
                <a:solidFill>
                  <a:srgbClr val="231F20"/>
                </a:solidFill>
                <a:latin typeface="Palatino Linotype"/>
                <a:cs typeface="Palatino Linotype"/>
              </a:rPr>
              <a:t>as </a:t>
            </a:r>
            <a:r>
              <a:rPr sz="1100" spc="-45" dirty="0">
                <a:solidFill>
                  <a:srgbClr val="231F20"/>
                </a:solidFill>
                <a:latin typeface="Palatino Linotype"/>
                <a:cs typeface="Palatino Linotype"/>
              </a:rPr>
              <a:t>well </a:t>
            </a:r>
            <a:r>
              <a:rPr sz="1100" spc="-5" dirty="0">
                <a:solidFill>
                  <a:srgbClr val="231F20"/>
                </a:solidFill>
                <a:latin typeface="Palatino Linotype"/>
                <a:cs typeface="Palatino Linotype"/>
              </a:rPr>
              <a:t>as </a:t>
            </a:r>
            <a:r>
              <a:rPr sz="1100" spc="-20" dirty="0">
                <a:solidFill>
                  <a:srgbClr val="231F20"/>
                </a:solidFill>
                <a:latin typeface="Palatino Linotype"/>
                <a:cs typeface="Palatino Linotype"/>
              </a:rPr>
              <a:t>some </a:t>
            </a:r>
            <a:r>
              <a:rPr sz="1100" spc="-15" dirty="0">
                <a:solidFill>
                  <a:srgbClr val="231F20"/>
                </a:solidFill>
                <a:latin typeface="Palatino Linotype"/>
                <a:cs typeface="Palatino Linotype"/>
              </a:rPr>
              <a:t>sponsors </a:t>
            </a:r>
            <a:r>
              <a:rPr sz="1100" spc="-40" dirty="0">
                <a:solidFill>
                  <a:srgbClr val="231F20"/>
                </a:solidFill>
                <a:latin typeface="Palatino Linotype"/>
                <a:cs typeface="Palatino Linotype"/>
              </a:rPr>
              <a:t>and </a:t>
            </a:r>
            <a:r>
              <a:rPr sz="1100" spc="-30" dirty="0">
                <a:solidFill>
                  <a:srgbClr val="231F20"/>
                </a:solidFill>
                <a:latin typeface="Palatino Linotype"/>
                <a:cs typeface="Palatino Linotype"/>
              </a:rPr>
              <a:t>in-kind </a:t>
            </a:r>
            <a:r>
              <a:rPr sz="1100" spc="-20" dirty="0">
                <a:solidFill>
                  <a:srgbClr val="231F20"/>
                </a:solidFill>
                <a:latin typeface="Palatino Linotype"/>
                <a:cs typeface="Palatino Linotype"/>
              </a:rPr>
              <a:t>donations </a:t>
            </a:r>
            <a:r>
              <a:rPr sz="1100" spc="-35" dirty="0">
                <a:solidFill>
                  <a:srgbClr val="231F20"/>
                </a:solidFill>
                <a:latin typeface="Palatino Linotype"/>
                <a:cs typeface="Palatino Linotype"/>
              </a:rPr>
              <a:t>from </a:t>
            </a:r>
            <a:r>
              <a:rPr sz="1100" spc="-30" dirty="0">
                <a:solidFill>
                  <a:srgbClr val="231F20"/>
                </a:solidFill>
                <a:latin typeface="Palatino Linotype"/>
                <a:cs typeface="Palatino Linotype"/>
              </a:rPr>
              <a:t>community  </a:t>
            </a:r>
            <a:r>
              <a:rPr sz="1100" spc="-10" dirty="0">
                <a:solidFill>
                  <a:srgbClr val="231F20"/>
                </a:solidFill>
                <a:latin typeface="Palatino Linotype"/>
                <a:cs typeface="Palatino Linotype"/>
              </a:rPr>
              <a:t>businesses.  </a:t>
            </a:r>
            <a:r>
              <a:rPr sz="1100" b="1" spc="-170" dirty="0">
                <a:solidFill>
                  <a:srgbClr val="231F20"/>
                </a:solidFill>
                <a:latin typeface="Arial Black"/>
                <a:cs typeface="Arial Black"/>
              </a:rPr>
              <a:t>Now </a:t>
            </a:r>
            <a:r>
              <a:rPr sz="1100" b="1" spc="-95" dirty="0">
                <a:solidFill>
                  <a:srgbClr val="231F20"/>
                </a:solidFill>
                <a:latin typeface="Arial Black"/>
                <a:cs typeface="Arial Black"/>
              </a:rPr>
              <a:t>it’s </a:t>
            </a:r>
            <a:r>
              <a:rPr sz="1100" b="1" spc="-125" dirty="0">
                <a:solidFill>
                  <a:srgbClr val="231F20"/>
                </a:solidFill>
                <a:latin typeface="Arial Black"/>
                <a:cs typeface="Arial Black"/>
              </a:rPr>
              <a:t>time to </a:t>
            </a:r>
            <a:r>
              <a:rPr sz="1100" b="1" spc="-105" dirty="0">
                <a:solidFill>
                  <a:srgbClr val="231F20"/>
                </a:solidFill>
                <a:latin typeface="Arial Black"/>
                <a:cs typeface="Arial Black"/>
              </a:rPr>
              <a:t>start </a:t>
            </a:r>
            <a:r>
              <a:rPr sz="1100" b="1" spc="-95" dirty="0">
                <a:solidFill>
                  <a:srgbClr val="231F20"/>
                </a:solidFill>
                <a:latin typeface="Arial Black"/>
                <a:cs typeface="Arial Black"/>
              </a:rPr>
              <a:t>letting </a:t>
            </a:r>
            <a:r>
              <a:rPr sz="1100" b="1" spc="-130" dirty="0">
                <a:solidFill>
                  <a:srgbClr val="231F20"/>
                </a:solidFill>
                <a:latin typeface="Arial Black"/>
                <a:cs typeface="Arial Black"/>
              </a:rPr>
              <a:t>everyone </a:t>
            </a:r>
            <a:r>
              <a:rPr sz="1100" b="1" spc="-160" dirty="0">
                <a:solidFill>
                  <a:srgbClr val="231F20"/>
                </a:solidFill>
                <a:latin typeface="Arial Black"/>
                <a:cs typeface="Arial Black"/>
              </a:rPr>
              <a:t>know </a:t>
            </a:r>
            <a:r>
              <a:rPr sz="1100" b="1" spc="-135" dirty="0">
                <a:solidFill>
                  <a:srgbClr val="231F20"/>
                </a:solidFill>
                <a:latin typeface="Arial Black"/>
                <a:cs typeface="Arial Black"/>
              </a:rPr>
              <a:t>about </a:t>
            </a:r>
            <a:r>
              <a:rPr sz="1100" b="1" spc="-105" dirty="0">
                <a:solidFill>
                  <a:srgbClr val="231F20"/>
                </a:solidFill>
                <a:latin typeface="Arial Black"/>
                <a:cs typeface="Arial Black"/>
              </a:rPr>
              <a:t>this </a:t>
            </a:r>
            <a:r>
              <a:rPr sz="1100" b="1" spc="-125" dirty="0">
                <a:solidFill>
                  <a:srgbClr val="231F20"/>
                </a:solidFill>
                <a:latin typeface="Arial Black"/>
                <a:cs typeface="Arial Black"/>
              </a:rPr>
              <a:t>great </a:t>
            </a:r>
            <a:r>
              <a:rPr sz="1100" b="1" spc="-135" dirty="0">
                <a:solidFill>
                  <a:srgbClr val="231F20"/>
                </a:solidFill>
                <a:latin typeface="Arial Black"/>
                <a:cs typeface="Arial Black"/>
              </a:rPr>
              <a:t>event </a:t>
            </a:r>
            <a:r>
              <a:rPr sz="1100" b="1" spc="-120" dirty="0">
                <a:solidFill>
                  <a:srgbClr val="231F20"/>
                </a:solidFill>
                <a:latin typeface="Arial Black"/>
                <a:cs typeface="Arial Black"/>
              </a:rPr>
              <a:t>you’ve</a:t>
            </a:r>
            <a:r>
              <a:rPr sz="1100" b="1" spc="-55" dirty="0">
                <a:solidFill>
                  <a:srgbClr val="231F20"/>
                </a:solidFill>
                <a:latin typeface="Arial Black"/>
                <a:cs typeface="Arial Black"/>
              </a:rPr>
              <a:t> </a:t>
            </a:r>
            <a:r>
              <a:rPr sz="1100" b="1" spc="-120" dirty="0">
                <a:solidFill>
                  <a:srgbClr val="231F20"/>
                </a:solidFill>
                <a:latin typeface="Arial Black"/>
                <a:cs typeface="Arial Black"/>
              </a:rPr>
              <a:t>planned!</a:t>
            </a:r>
            <a:endParaRPr sz="1100" dirty="0">
              <a:latin typeface="Arial Black"/>
              <a:cs typeface="Arial Black"/>
            </a:endParaRPr>
          </a:p>
          <a:p>
            <a:pPr>
              <a:lnSpc>
                <a:spcPct val="100000"/>
              </a:lnSpc>
            </a:pPr>
            <a:endParaRPr sz="1600" dirty="0">
              <a:latin typeface="Times New Roman"/>
              <a:cs typeface="Times New Roman"/>
            </a:endParaRPr>
          </a:p>
          <a:p>
            <a:pPr marL="12700" marR="109220">
              <a:lnSpc>
                <a:spcPct val="106100"/>
              </a:lnSpc>
              <a:spcBef>
                <a:spcPts val="960"/>
              </a:spcBef>
            </a:pPr>
            <a:r>
              <a:rPr sz="1100" spc="-40" dirty="0">
                <a:solidFill>
                  <a:srgbClr val="231F20"/>
                </a:solidFill>
                <a:latin typeface="Palatino Linotype"/>
                <a:cs typeface="Palatino Linotype"/>
              </a:rPr>
              <a:t>Ideally, </a:t>
            </a:r>
            <a:r>
              <a:rPr sz="1100" spc="-30" dirty="0">
                <a:solidFill>
                  <a:srgbClr val="231F20"/>
                </a:solidFill>
                <a:latin typeface="Palatino Linotype"/>
                <a:cs typeface="Palatino Linotype"/>
              </a:rPr>
              <a:t>every radio </a:t>
            </a:r>
            <a:r>
              <a:rPr sz="1100" spc="-40" dirty="0">
                <a:solidFill>
                  <a:srgbClr val="231F20"/>
                </a:solidFill>
                <a:latin typeface="Palatino Linotype"/>
                <a:cs typeface="Palatino Linotype"/>
              </a:rPr>
              <a:t>and </a:t>
            </a:r>
            <a:r>
              <a:rPr sz="1100" spc="-15" dirty="0">
                <a:solidFill>
                  <a:srgbClr val="231F20"/>
                </a:solidFill>
                <a:latin typeface="Palatino Linotype"/>
                <a:cs typeface="Palatino Linotype"/>
              </a:rPr>
              <a:t>television </a:t>
            </a:r>
            <a:r>
              <a:rPr sz="1100" spc="-5" dirty="0">
                <a:solidFill>
                  <a:srgbClr val="231F20"/>
                </a:solidFill>
                <a:latin typeface="Palatino Linotype"/>
                <a:cs typeface="Palatino Linotype"/>
              </a:rPr>
              <a:t>station </a:t>
            </a:r>
            <a:r>
              <a:rPr sz="1100" spc="-15" dirty="0">
                <a:solidFill>
                  <a:srgbClr val="231F20"/>
                </a:solidFill>
                <a:latin typeface="Palatino Linotype"/>
                <a:cs typeface="Palatino Linotype"/>
              </a:rPr>
              <a:t>in </a:t>
            </a:r>
            <a:r>
              <a:rPr sz="1100" spc="-45" dirty="0">
                <a:solidFill>
                  <a:srgbClr val="231F20"/>
                </a:solidFill>
                <a:latin typeface="Palatino Linotype"/>
                <a:cs typeface="Palatino Linotype"/>
              </a:rPr>
              <a:t>your </a:t>
            </a:r>
            <a:r>
              <a:rPr sz="1100" spc="-15" dirty="0">
                <a:solidFill>
                  <a:srgbClr val="231F20"/>
                </a:solidFill>
                <a:latin typeface="Palatino Linotype"/>
                <a:cs typeface="Palatino Linotype"/>
              </a:rPr>
              <a:t>area </a:t>
            </a:r>
            <a:r>
              <a:rPr sz="1100" spc="-65" dirty="0">
                <a:solidFill>
                  <a:srgbClr val="231F20"/>
                </a:solidFill>
                <a:latin typeface="Palatino Linotype"/>
                <a:cs typeface="Palatino Linotype"/>
              </a:rPr>
              <a:t>would </a:t>
            </a:r>
            <a:r>
              <a:rPr sz="1100" spc="-5" dirty="0">
                <a:solidFill>
                  <a:srgbClr val="231F20"/>
                </a:solidFill>
                <a:latin typeface="Palatino Linotype"/>
                <a:cs typeface="Palatino Linotype"/>
              </a:rPr>
              <a:t>be </a:t>
            </a:r>
            <a:r>
              <a:rPr sz="1100" spc="-25" dirty="0">
                <a:solidFill>
                  <a:srgbClr val="231F20"/>
                </a:solidFill>
                <a:latin typeface="Palatino Linotype"/>
                <a:cs typeface="Palatino Linotype"/>
              </a:rPr>
              <a:t>promoting </a:t>
            </a:r>
            <a:r>
              <a:rPr sz="1100" spc="-45" dirty="0">
                <a:solidFill>
                  <a:srgbClr val="231F20"/>
                </a:solidFill>
                <a:latin typeface="Palatino Linotype"/>
                <a:cs typeface="Palatino Linotype"/>
              </a:rPr>
              <a:t>your </a:t>
            </a:r>
            <a:r>
              <a:rPr sz="1100" spc="-20" dirty="0">
                <a:solidFill>
                  <a:srgbClr val="231F20"/>
                </a:solidFill>
                <a:latin typeface="Palatino Linotype"/>
                <a:cs typeface="Palatino Linotype"/>
              </a:rPr>
              <a:t>event </a:t>
            </a:r>
            <a:r>
              <a:rPr sz="1100" spc="-30" dirty="0">
                <a:solidFill>
                  <a:srgbClr val="231F20"/>
                </a:solidFill>
                <a:latin typeface="Palatino Linotype"/>
                <a:cs typeface="Palatino Linotype"/>
              </a:rPr>
              <a:t>frequently. </a:t>
            </a:r>
            <a:r>
              <a:rPr sz="1100" spc="-5" dirty="0">
                <a:solidFill>
                  <a:srgbClr val="231F20"/>
                </a:solidFill>
                <a:latin typeface="Palatino Linotype"/>
                <a:cs typeface="Palatino Linotype"/>
              </a:rPr>
              <a:t>The </a:t>
            </a:r>
            <a:r>
              <a:rPr sz="1100" spc="-35" dirty="0">
                <a:solidFill>
                  <a:srgbClr val="231F20"/>
                </a:solidFill>
                <a:latin typeface="Palatino Linotype"/>
                <a:cs typeface="Palatino Linotype"/>
              </a:rPr>
              <a:t>key  </a:t>
            </a:r>
            <a:r>
              <a:rPr sz="1100" dirty="0">
                <a:solidFill>
                  <a:srgbClr val="231F20"/>
                </a:solidFill>
                <a:latin typeface="Palatino Linotype"/>
                <a:cs typeface="Palatino Linotype"/>
              </a:rPr>
              <a:t>is </a:t>
            </a:r>
            <a:r>
              <a:rPr sz="1100" spc="-10" dirty="0">
                <a:solidFill>
                  <a:srgbClr val="231F20"/>
                </a:solidFill>
                <a:latin typeface="Palatino Linotype"/>
                <a:cs typeface="Palatino Linotype"/>
              </a:rPr>
              <a:t>to </a:t>
            </a:r>
            <a:r>
              <a:rPr sz="1100" spc="-5" dirty="0">
                <a:solidFill>
                  <a:srgbClr val="231F20"/>
                </a:solidFill>
                <a:latin typeface="Palatino Linotype"/>
                <a:cs typeface="Palatino Linotype"/>
              </a:rPr>
              <a:t>be </a:t>
            </a:r>
            <a:r>
              <a:rPr sz="1100" spc="-10" dirty="0">
                <a:solidFill>
                  <a:srgbClr val="231F20"/>
                </a:solidFill>
                <a:latin typeface="Palatino Linotype"/>
                <a:cs typeface="Palatino Linotype"/>
              </a:rPr>
              <a:t>persistent </a:t>
            </a:r>
            <a:r>
              <a:rPr sz="1100" spc="-40" dirty="0">
                <a:solidFill>
                  <a:srgbClr val="231F20"/>
                </a:solidFill>
                <a:latin typeface="Palatino Linotype"/>
                <a:cs typeface="Palatino Linotype"/>
              </a:rPr>
              <a:t>and </a:t>
            </a:r>
            <a:r>
              <a:rPr sz="1100" spc="-5" dirty="0">
                <a:solidFill>
                  <a:srgbClr val="231F20"/>
                </a:solidFill>
                <a:latin typeface="Palatino Linotype"/>
                <a:cs typeface="Palatino Linotype"/>
              </a:rPr>
              <a:t>begin </a:t>
            </a:r>
            <a:r>
              <a:rPr sz="1100" spc="-40" dirty="0">
                <a:solidFill>
                  <a:srgbClr val="231F20"/>
                </a:solidFill>
                <a:latin typeface="Palatino Linotype"/>
                <a:cs typeface="Palatino Linotype"/>
              </a:rPr>
              <a:t>by </a:t>
            </a:r>
            <a:r>
              <a:rPr sz="1100" spc="-25" dirty="0">
                <a:solidFill>
                  <a:srgbClr val="231F20"/>
                </a:solidFill>
                <a:latin typeface="Palatino Linotype"/>
                <a:cs typeface="Palatino Linotype"/>
              </a:rPr>
              <a:t>building </a:t>
            </a:r>
            <a:r>
              <a:rPr sz="1100" spc="-15" dirty="0">
                <a:solidFill>
                  <a:srgbClr val="231F20"/>
                </a:solidFill>
                <a:latin typeface="Palatino Linotype"/>
                <a:cs typeface="Palatino Linotype"/>
              </a:rPr>
              <a:t>relationships </a:t>
            </a:r>
            <a:r>
              <a:rPr sz="1100" spc="-45" dirty="0">
                <a:solidFill>
                  <a:srgbClr val="231F20"/>
                </a:solidFill>
                <a:latin typeface="Palatino Linotype"/>
                <a:cs typeface="Palatino Linotype"/>
              </a:rPr>
              <a:t>with </a:t>
            </a:r>
            <a:r>
              <a:rPr sz="1100" spc="-10" dirty="0">
                <a:solidFill>
                  <a:srgbClr val="231F20"/>
                </a:solidFill>
                <a:latin typeface="Palatino Linotype"/>
                <a:cs typeface="Palatino Linotype"/>
              </a:rPr>
              <a:t>local </a:t>
            </a:r>
            <a:r>
              <a:rPr sz="1100" spc="-30" dirty="0">
                <a:solidFill>
                  <a:srgbClr val="231F20"/>
                </a:solidFill>
                <a:latin typeface="Palatino Linotype"/>
                <a:cs typeface="Palatino Linotype"/>
              </a:rPr>
              <a:t>media </a:t>
            </a:r>
            <a:r>
              <a:rPr sz="1100" spc="-15" dirty="0">
                <a:solidFill>
                  <a:srgbClr val="231F20"/>
                </a:solidFill>
                <a:latin typeface="Palatino Linotype"/>
                <a:cs typeface="Palatino Linotype"/>
              </a:rPr>
              <a:t>representatives. </a:t>
            </a:r>
            <a:r>
              <a:rPr sz="1100" spc="-80" dirty="0">
                <a:solidFill>
                  <a:srgbClr val="231F20"/>
                </a:solidFill>
                <a:latin typeface="Palatino Linotype"/>
                <a:cs typeface="Palatino Linotype"/>
              </a:rPr>
              <a:t>A </a:t>
            </a:r>
            <a:r>
              <a:rPr sz="1100" spc="-25" dirty="0">
                <a:solidFill>
                  <a:srgbClr val="231F20"/>
                </a:solidFill>
                <a:latin typeface="Palatino Linotype"/>
                <a:cs typeface="Palatino Linotype"/>
              </a:rPr>
              <a:t>sample </a:t>
            </a:r>
            <a:r>
              <a:rPr sz="1100" spc="-10" dirty="0">
                <a:solidFill>
                  <a:srgbClr val="231F20"/>
                </a:solidFill>
                <a:latin typeface="Palatino Linotype"/>
                <a:cs typeface="Palatino Linotype"/>
              </a:rPr>
              <a:t>press  release </a:t>
            </a:r>
            <a:r>
              <a:rPr sz="1100" dirty="0">
                <a:solidFill>
                  <a:srgbClr val="231F20"/>
                </a:solidFill>
                <a:latin typeface="Palatino Linotype"/>
                <a:cs typeface="Palatino Linotype"/>
              </a:rPr>
              <a:t>is </a:t>
            </a:r>
            <a:r>
              <a:rPr sz="1100" spc="-40" dirty="0">
                <a:solidFill>
                  <a:srgbClr val="231F20"/>
                </a:solidFill>
                <a:latin typeface="Palatino Linotype"/>
                <a:cs typeface="Palatino Linotype"/>
              </a:rPr>
              <a:t>provided </a:t>
            </a:r>
            <a:r>
              <a:rPr sz="1100" spc="-25" dirty="0">
                <a:solidFill>
                  <a:srgbClr val="231F20"/>
                </a:solidFill>
                <a:latin typeface="Palatino Linotype"/>
                <a:cs typeface="Palatino Linotype"/>
              </a:rPr>
              <a:t>for </a:t>
            </a:r>
            <a:r>
              <a:rPr sz="1100" spc="-45" dirty="0">
                <a:solidFill>
                  <a:srgbClr val="231F20"/>
                </a:solidFill>
                <a:latin typeface="Palatino Linotype"/>
                <a:cs typeface="Palatino Linotype"/>
              </a:rPr>
              <a:t>your </a:t>
            </a:r>
            <a:r>
              <a:rPr sz="1100" spc="-30" dirty="0">
                <a:solidFill>
                  <a:srgbClr val="231F20"/>
                </a:solidFill>
                <a:latin typeface="Palatino Linotype"/>
                <a:cs typeface="Palatino Linotype"/>
              </a:rPr>
              <a:t>use. </a:t>
            </a:r>
            <a:r>
              <a:rPr sz="1100" spc="-50" dirty="0">
                <a:solidFill>
                  <a:srgbClr val="231F20"/>
                </a:solidFill>
                <a:latin typeface="Palatino Linotype"/>
                <a:cs typeface="Palatino Linotype"/>
              </a:rPr>
              <a:t>Usually, </a:t>
            </a:r>
            <a:r>
              <a:rPr sz="1100" spc="-5" dirty="0">
                <a:solidFill>
                  <a:srgbClr val="231F20"/>
                </a:solidFill>
                <a:latin typeface="Palatino Linotype"/>
                <a:cs typeface="Palatino Linotype"/>
              </a:rPr>
              <a:t>these stations </a:t>
            </a:r>
            <a:r>
              <a:rPr sz="1100" spc="-35" dirty="0">
                <a:solidFill>
                  <a:srgbClr val="231F20"/>
                </a:solidFill>
                <a:latin typeface="Palatino Linotype"/>
                <a:cs typeface="Palatino Linotype"/>
              </a:rPr>
              <a:t>have </a:t>
            </a:r>
            <a:r>
              <a:rPr sz="1100" spc="-10" dirty="0">
                <a:solidFill>
                  <a:srgbClr val="231F20"/>
                </a:solidFill>
                <a:latin typeface="Palatino Linotype"/>
                <a:cs typeface="Palatino Linotype"/>
              </a:rPr>
              <a:t>a </a:t>
            </a:r>
            <a:r>
              <a:rPr sz="1100" spc="-20" dirty="0">
                <a:solidFill>
                  <a:srgbClr val="231F20"/>
                </a:solidFill>
                <a:latin typeface="Palatino Linotype"/>
                <a:cs typeface="Palatino Linotype"/>
              </a:rPr>
              <a:t>Public/Community </a:t>
            </a:r>
            <a:r>
              <a:rPr sz="1100" spc="-15" dirty="0">
                <a:solidFill>
                  <a:srgbClr val="231F20"/>
                </a:solidFill>
                <a:latin typeface="Palatino Linotype"/>
                <a:cs typeface="Palatino Linotype"/>
              </a:rPr>
              <a:t>Relations </a:t>
            </a:r>
            <a:r>
              <a:rPr sz="1100" spc="-25" dirty="0">
                <a:solidFill>
                  <a:srgbClr val="231F20"/>
                </a:solidFill>
                <a:latin typeface="Palatino Linotype"/>
                <a:cs typeface="Palatino Linotype"/>
              </a:rPr>
              <a:t>department.  </a:t>
            </a:r>
            <a:r>
              <a:rPr sz="1100" dirty="0">
                <a:solidFill>
                  <a:srgbClr val="231F20"/>
                </a:solidFill>
                <a:latin typeface="Palatino Linotype"/>
                <a:cs typeface="Palatino Linotype"/>
              </a:rPr>
              <a:t>Start </a:t>
            </a:r>
            <a:r>
              <a:rPr sz="1100" spc="-10" dirty="0">
                <a:solidFill>
                  <a:srgbClr val="231F20"/>
                </a:solidFill>
                <a:latin typeface="Palatino Linotype"/>
                <a:cs typeface="Palatino Linotype"/>
              </a:rPr>
              <a:t>there to </a:t>
            </a:r>
            <a:r>
              <a:rPr sz="1100" spc="-20" dirty="0">
                <a:solidFill>
                  <a:srgbClr val="231F20"/>
                </a:solidFill>
                <a:latin typeface="Palatino Linotype"/>
                <a:cs typeface="Palatino Linotype"/>
              </a:rPr>
              <a:t>determine </a:t>
            </a:r>
            <a:r>
              <a:rPr sz="1100" spc="-10" dirty="0">
                <a:solidFill>
                  <a:srgbClr val="231F20"/>
                </a:solidFill>
                <a:latin typeface="Palatino Linotype"/>
                <a:cs typeface="Palatino Linotype"/>
              </a:rPr>
              <a:t>the </a:t>
            </a:r>
            <a:r>
              <a:rPr sz="1100" spc="-5" dirty="0">
                <a:solidFill>
                  <a:srgbClr val="231F20"/>
                </a:solidFill>
                <a:latin typeface="Palatino Linotype"/>
                <a:cs typeface="Palatino Linotype"/>
              </a:rPr>
              <a:t>stations interest </a:t>
            </a:r>
            <a:r>
              <a:rPr sz="1100" spc="-15" dirty="0">
                <a:solidFill>
                  <a:srgbClr val="231F20"/>
                </a:solidFill>
                <a:latin typeface="Palatino Linotype"/>
                <a:cs typeface="Palatino Linotype"/>
              </a:rPr>
              <a:t>in </a:t>
            </a:r>
            <a:r>
              <a:rPr sz="1100" spc="-25" dirty="0">
                <a:solidFill>
                  <a:srgbClr val="231F20"/>
                </a:solidFill>
                <a:latin typeface="Palatino Linotype"/>
                <a:cs typeface="Palatino Linotype"/>
              </a:rPr>
              <a:t>promoting </a:t>
            </a:r>
            <a:r>
              <a:rPr sz="1100" spc="-45" dirty="0">
                <a:solidFill>
                  <a:srgbClr val="231F20"/>
                </a:solidFill>
                <a:latin typeface="Palatino Linotype"/>
                <a:cs typeface="Palatino Linotype"/>
              </a:rPr>
              <a:t>your </a:t>
            </a:r>
            <a:r>
              <a:rPr sz="1100" spc="-25" dirty="0">
                <a:solidFill>
                  <a:srgbClr val="231F20"/>
                </a:solidFill>
                <a:latin typeface="Palatino Linotype"/>
                <a:cs typeface="Palatino Linotype"/>
              </a:rPr>
              <a:t>event. </a:t>
            </a:r>
            <a:r>
              <a:rPr sz="1100" spc="-45" dirty="0">
                <a:solidFill>
                  <a:srgbClr val="231F20"/>
                </a:solidFill>
                <a:latin typeface="Palatino Linotype"/>
                <a:cs typeface="Palatino Linotype"/>
              </a:rPr>
              <a:t>At </a:t>
            </a:r>
            <a:r>
              <a:rPr sz="1100" spc="-10" dirty="0">
                <a:solidFill>
                  <a:srgbClr val="231F20"/>
                </a:solidFill>
                <a:latin typeface="Palatino Linotype"/>
                <a:cs typeface="Palatino Linotype"/>
              </a:rPr>
              <a:t>the </a:t>
            </a:r>
            <a:r>
              <a:rPr sz="1100" spc="-35" dirty="0">
                <a:solidFill>
                  <a:srgbClr val="231F20"/>
                </a:solidFill>
                <a:latin typeface="Palatino Linotype"/>
                <a:cs typeface="Palatino Linotype"/>
              </a:rPr>
              <a:t>very </a:t>
            </a:r>
            <a:r>
              <a:rPr sz="1100" spc="-15" dirty="0">
                <a:solidFill>
                  <a:srgbClr val="231F20"/>
                </a:solidFill>
                <a:latin typeface="Palatino Linotype"/>
                <a:cs typeface="Palatino Linotype"/>
              </a:rPr>
              <a:t>least, </a:t>
            </a:r>
            <a:r>
              <a:rPr sz="1100" dirty="0">
                <a:solidFill>
                  <a:srgbClr val="231F20"/>
                </a:solidFill>
                <a:latin typeface="Palatino Linotype"/>
                <a:cs typeface="Palatino Linotype"/>
              </a:rPr>
              <a:t>get </a:t>
            </a:r>
            <a:r>
              <a:rPr sz="1100" spc="-45" dirty="0">
                <a:solidFill>
                  <a:srgbClr val="231F20"/>
                </a:solidFill>
                <a:latin typeface="Palatino Linotype"/>
                <a:cs typeface="Palatino Linotype"/>
              </a:rPr>
              <a:t>your </a:t>
            </a:r>
            <a:r>
              <a:rPr sz="1100" spc="-20" dirty="0">
                <a:solidFill>
                  <a:srgbClr val="231F20"/>
                </a:solidFill>
                <a:latin typeface="Palatino Linotype"/>
                <a:cs typeface="Palatino Linotype"/>
              </a:rPr>
              <a:t>event  </a:t>
            </a:r>
            <a:r>
              <a:rPr sz="1100" spc="-15" dirty="0">
                <a:solidFill>
                  <a:srgbClr val="231F20"/>
                </a:solidFill>
                <a:latin typeface="Palatino Linotype"/>
                <a:cs typeface="Palatino Linotype"/>
              </a:rPr>
              <a:t>listed </a:t>
            </a:r>
            <a:r>
              <a:rPr sz="1100" spc="-25" dirty="0">
                <a:solidFill>
                  <a:srgbClr val="231F20"/>
                </a:solidFill>
                <a:latin typeface="Palatino Linotype"/>
                <a:cs typeface="Palatino Linotype"/>
              </a:rPr>
              <a:t>on </a:t>
            </a:r>
            <a:r>
              <a:rPr sz="1100" spc="-10" dirty="0">
                <a:solidFill>
                  <a:srgbClr val="231F20"/>
                </a:solidFill>
                <a:latin typeface="Palatino Linotype"/>
                <a:cs typeface="Palatino Linotype"/>
              </a:rPr>
              <a:t>the </a:t>
            </a:r>
            <a:r>
              <a:rPr sz="1100" spc="-35" dirty="0">
                <a:solidFill>
                  <a:srgbClr val="231F20"/>
                </a:solidFill>
                <a:latin typeface="Palatino Linotype"/>
                <a:cs typeface="Palatino Linotype"/>
              </a:rPr>
              <a:t>Community </a:t>
            </a:r>
            <a:r>
              <a:rPr sz="1100" spc="-30" dirty="0">
                <a:solidFill>
                  <a:srgbClr val="231F20"/>
                </a:solidFill>
                <a:latin typeface="Palatino Linotype"/>
                <a:cs typeface="Palatino Linotype"/>
              </a:rPr>
              <a:t>Event</a:t>
            </a:r>
            <a:r>
              <a:rPr sz="1100" spc="-75" dirty="0">
                <a:solidFill>
                  <a:srgbClr val="231F20"/>
                </a:solidFill>
                <a:latin typeface="Palatino Linotype"/>
                <a:cs typeface="Palatino Linotype"/>
              </a:rPr>
              <a:t> </a:t>
            </a:r>
            <a:r>
              <a:rPr sz="1100" spc="-35" dirty="0">
                <a:solidFill>
                  <a:srgbClr val="231F20"/>
                </a:solidFill>
                <a:latin typeface="Palatino Linotype"/>
                <a:cs typeface="Palatino Linotype"/>
              </a:rPr>
              <a:t>Calendar.</a:t>
            </a:r>
            <a:endParaRPr sz="1100" dirty="0">
              <a:latin typeface="Palatino Linotype"/>
              <a:cs typeface="Palatino Linotype"/>
            </a:endParaRPr>
          </a:p>
          <a:p>
            <a:pPr>
              <a:lnSpc>
                <a:spcPct val="100000"/>
              </a:lnSpc>
              <a:spcBef>
                <a:spcPts val="15"/>
              </a:spcBef>
            </a:pPr>
            <a:endParaRPr sz="1200" dirty="0">
              <a:latin typeface="Times New Roman"/>
              <a:cs typeface="Times New Roman"/>
            </a:endParaRPr>
          </a:p>
          <a:p>
            <a:pPr marL="12700" marR="5080">
              <a:lnSpc>
                <a:spcPct val="106100"/>
              </a:lnSpc>
              <a:spcBef>
                <a:spcPts val="5"/>
              </a:spcBef>
            </a:pPr>
            <a:r>
              <a:rPr sz="1100" spc="-55" dirty="0">
                <a:solidFill>
                  <a:srgbClr val="231F20"/>
                </a:solidFill>
                <a:latin typeface="Palatino Linotype"/>
                <a:cs typeface="Palatino Linotype"/>
              </a:rPr>
              <a:t>Your </a:t>
            </a:r>
            <a:r>
              <a:rPr sz="1100" spc="-10" dirty="0">
                <a:solidFill>
                  <a:srgbClr val="231F20"/>
                </a:solidFill>
                <a:latin typeface="Palatino Linotype"/>
                <a:cs typeface="Palatino Linotype"/>
              </a:rPr>
              <a:t>local </a:t>
            </a:r>
            <a:r>
              <a:rPr sz="1100" spc="-40" dirty="0">
                <a:solidFill>
                  <a:srgbClr val="231F20"/>
                </a:solidFill>
                <a:latin typeface="Palatino Linotype"/>
                <a:cs typeface="Palatino Linotype"/>
              </a:rPr>
              <a:t>newspaper </a:t>
            </a:r>
            <a:r>
              <a:rPr sz="1100" spc="-20" dirty="0">
                <a:solidFill>
                  <a:srgbClr val="231F20"/>
                </a:solidFill>
                <a:latin typeface="Palatino Linotype"/>
                <a:cs typeface="Palatino Linotype"/>
              </a:rPr>
              <a:t>or </a:t>
            </a:r>
            <a:r>
              <a:rPr sz="1100" spc="-50" dirty="0">
                <a:solidFill>
                  <a:srgbClr val="231F20"/>
                </a:solidFill>
                <a:latin typeface="Palatino Linotype"/>
                <a:cs typeface="Palatino Linotype"/>
              </a:rPr>
              <a:t>news </a:t>
            </a:r>
            <a:r>
              <a:rPr sz="1100" spc="-5" dirty="0">
                <a:solidFill>
                  <a:srgbClr val="231F20"/>
                </a:solidFill>
                <a:latin typeface="Palatino Linotype"/>
                <a:cs typeface="Palatino Linotype"/>
              </a:rPr>
              <a:t>station </a:t>
            </a:r>
            <a:r>
              <a:rPr sz="1100" spc="-55" dirty="0">
                <a:solidFill>
                  <a:srgbClr val="231F20"/>
                </a:solidFill>
                <a:latin typeface="Palatino Linotype"/>
                <a:cs typeface="Palatino Linotype"/>
              </a:rPr>
              <a:t>may </a:t>
            </a:r>
            <a:r>
              <a:rPr sz="1100" spc="-5" dirty="0">
                <a:solidFill>
                  <a:srgbClr val="231F20"/>
                </a:solidFill>
                <a:latin typeface="Palatino Linotype"/>
                <a:cs typeface="Palatino Linotype"/>
              </a:rPr>
              <a:t>be </a:t>
            </a:r>
            <a:r>
              <a:rPr sz="1100" spc="-35" dirty="0">
                <a:solidFill>
                  <a:srgbClr val="231F20"/>
                </a:solidFill>
                <a:latin typeface="Palatino Linotype"/>
                <a:cs typeface="Palatino Linotype"/>
              </a:rPr>
              <a:t>willing </a:t>
            </a:r>
            <a:r>
              <a:rPr sz="1100" spc="-10" dirty="0">
                <a:solidFill>
                  <a:srgbClr val="231F20"/>
                </a:solidFill>
                <a:latin typeface="Palatino Linotype"/>
                <a:cs typeface="Palatino Linotype"/>
              </a:rPr>
              <a:t>to </a:t>
            </a:r>
            <a:r>
              <a:rPr sz="1100" spc="-45" dirty="0">
                <a:solidFill>
                  <a:srgbClr val="231F20"/>
                </a:solidFill>
                <a:latin typeface="Palatino Linotype"/>
                <a:cs typeface="Palatino Linotype"/>
              </a:rPr>
              <a:t>do </a:t>
            </a:r>
            <a:r>
              <a:rPr sz="1100" spc="-10" dirty="0">
                <a:solidFill>
                  <a:srgbClr val="231F20"/>
                </a:solidFill>
                <a:latin typeface="Palatino Linotype"/>
                <a:cs typeface="Palatino Linotype"/>
              </a:rPr>
              <a:t>a </a:t>
            </a:r>
            <a:r>
              <a:rPr sz="1100" spc="-20" dirty="0">
                <a:solidFill>
                  <a:srgbClr val="231F20"/>
                </a:solidFill>
                <a:latin typeface="Palatino Linotype"/>
                <a:cs typeface="Palatino Linotype"/>
              </a:rPr>
              <a:t>feature </a:t>
            </a:r>
            <a:r>
              <a:rPr sz="1100" dirty="0">
                <a:solidFill>
                  <a:srgbClr val="231F20"/>
                </a:solidFill>
                <a:latin typeface="Palatino Linotype"/>
                <a:cs typeface="Palatino Linotype"/>
              </a:rPr>
              <a:t>article </a:t>
            </a:r>
            <a:r>
              <a:rPr sz="1100" spc="-25" dirty="0">
                <a:solidFill>
                  <a:srgbClr val="231F20"/>
                </a:solidFill>
                <a:latin typeface="Palatino Linotype"/>
                <a:cs typeface="Palatino Linotype"/>
              </a:rPr>
              <a:t>on </a:t>
            </a:r>
            <a:r>
              <a:rPr sz="1100" spc="-45" dirty="0">
                <a:solidFill>
                  <a:srgbClr val="231F20"/>
                </a:solidFill>
                <a:latin typeface="Palatino Linotype"/>
                <a:cs typeface="Palatino Linotype"/>
              </a:rPr>
              <a:t>your </a:t>
            </a:r>
            <a:r>
              <a:rPr sz="1100" spc="-25" dirty="0">
                <a:solidFill>
                  <a:srgbClr val="231F20"/>
                </a:solidFill>
                <a:latin typeface="Palatino Linotype"/>
                <a:cs typeface="Palatino Linotype"/>
              </a:rPr>
              <a:t>event. </a:t>
            </a:r>
            <a:r>
              <a:rPr sz="1100" spc="-5" dirty="0">
                <a:solidFill>
                  <a:srgbClr val="231F20"/>
                </a:solidFill>
                <a:latin typeface="Palatino Linotype"/>
                <a:cs typeface="Palatino Linotype"/>
              </a:rPr>
              <a:t>Pitch </a:t>
            </a:r>
            <a:r>
              <a:rPr sz="1100" dirty="0">
                <a:solidFill>
                  <a:srgbClr val="231F20"/>
                </a:solidFill>
                <a:latin typeface="Palatino Linotype"/>
                <a:cs typeface="Palatino Linotype"/>
              </a:rPr>
              <a:t>it </a:t>
            </a:r>
            <a:r>
              <a:rPr sz="1100" spc="-15" dirty="0">
                <a:solidFill>
                  <a:srgbClr val="231F20"/>
                </a:solidFill>
                <a:latin typeface="Palatino Linotype"/>
                <a:cs typeface="Palatino Linotype"/>
              </a:rPr>
              <a:t>using </a:t>
            </a:r>
            <a:r>
              <a:rPr sz="1100" spc="-55" dirty="0">
                <a:solidFill>
                  <a:srgbClr val="231F20"/>
                </a:solidFill>
                <a:latin typeface="Palatino Linotype"/>
                <a:cs typeface="Palatino Linotype"/>
              </a:rPr>
              <a:t>you  </a:t>
            </a:r>
            <a:r>
              <a:rPr sz="1100" spc="-35" dirty="0">
                <a:solidFill>
                  <a:srgbClr val="231F20"/>
                </a:solidFill>
                <a:latin typeface="Palatino Linotype"/>
                <a:cs typeface="Palatino Linotype"/>
              </a:rPr>
              <a:t>baby’s story. </a:t>
            </a:r>
            <a:r>
              <a:rPr sz="1100" spc="-65" dirty="0">
                <a:solidFill>
                  <a:srgbClr val="231F20"/>
                </a:solidFill>
                <a:latin typeface="Palatino Linotype"/>
                <a:cs typeface="Palatino Linotype"/>
              </a:rPr>
              <a:t>You </a:t>
            </a:r>
            <a:r>
              <a:rPr sz="1100" spc="-35" dirty="0">
                <a:solidFill>
                  <a:srgbClr val="231F20"/>
                </a:solidFill>
                <a:latin typeface="Palatino Linotype"/>
                <a:cs typeface="Palatino Linotype"/>
              </a:rPr>
              <a:t>should </a:t>
            </a:r>
            <a:r>
              <a:rPr sz="1100" spc="-30" dirty="0">
                <a:solidFill>
                  <a:srgbClr val="231F20"/>
                </a:solidFill>
                <a:latin typeface="Palatino Linotype"/>
                <a:cs typeface="Palatino Linotype"/>
              </a:rPr>
              <a:t>also, </a:t>
            </a:r>
            <a:r>
              <a:rPr sz="1100" spc="-5" dirty="0">
                <a:solidFill>
                  <a:srgbClr val="231F20"/>
                </a:solidFill>
                <a:latin typeface="Palatino Linotype"/>
                <a:cs typeface="Palatino Linotype"/>
              </a:rPr>
              <a:t>create </a:t>
            </a:r>
            <a:r>
              <a:rPr sz="1100" spc="-25" dirty="0">
                <a:solidFill>
                  <a:srgbClr val="231F20"/>
                </a:solidFill>
                <a:latin typeface="Palatino Linotype"/>
                <a:cs typeface="Palatino Linotype"/>
              </a:rPr>
              <a:t>flyers </a:t>
            </a:r>
            <a:r>
              <a:rPr sz="1100" spc="-10" dirty="0">
                <a:solidFill>
                  <a:srgbClr val="231F20"/>
                </a:solidFill>
                <a:latin typeface="Palatino Linotype"/>
                <a:cs typeface="Palatino Linotype"/>
              </a:rPr>
              <a:t>to </a:t>
            </a:r>
            <a:r>
              <a:rPr sz="1100" spc="-15" dirty="0">
                <a:solidFill>
                  <a:srgbClr val="231F20"/>
                </a:solidFill>
                <a:latin typeface="Palatino Linotype"/>
                <a:cs typeface="Palatino Linotype"/>
              </a:rPr>
              <a:t>distribute </a:t>
            </a:r>
            <a:r>
              <a:rPr sz="1100" spc="-30" dirty="0">
                <a:solidFill>
                  <a:srgbClr val="231F20"/>
                </a:solidFill>
                <a:latin typeface="Palatino Linotype"/>
                <a:cs typeface="Palatino Linotype"/>
              </a:rPr>
              <a:t>throughout </a:t>
            </a:r>
            <a:r>
              <a:rPr sz="1100" spc="-45" dirty="0">
                <a:solidFill>
                  <a:srgbClr val="231F20"/>
                </a:solidFill>
                <a:latin typeface="Palatino Linotype"/>
                <a:cs typeface="Palatino Linotype"/>
              </a:rPr>
              <a:t>your </a:t>
            </a:r>
            <a:r>
              <a:rPr sz="1100" spc="-40" dirty="0">
                <a:solidFill>
                  <a:srgbClr val="231F20"/>
                </a:solidFill>
                <a:latin typeface="Palatino Linotype"/>
                <a:cs typeface="Palatino Linotype"/>
              </a:rPr>
              <a:t>community. </a:t>
            </a:r>
            <a:r>
              <a:rPr sz="1100" dirty="0">
                <a:solidFill>
                  <a:srgbClr val="231F20"/>
                </a:solidFill>
                <a:latin typeface="Palatino Linotype"/>
                <a:cs typeface="Palatino Linotype"/>
              </a:rPr>
              <a:t>Be </a:t>
            </a:r>
            <a:r>
              <a:rPr sz="1100" spc="-15" dirty="0">
                <a:solidFill>
                  <a:srgbClr val="231F20"/>
                </a:solidFill>
                <a:latin typeface="Palatino Linotype"/>
                <a:cs typeface="Palatino Linotype"/>
              </a:rPr>
              <a:t>creative </a:t>
            </a:r>
            <a:r>
              <a:rPr sz="1100" spc="-40" dirty="0">
                <a:solidFill>
                  <a:srgbClr val="231F20"/>
                </a:solidFill>
                <a:latin typeface="Palatino Linotype"/>
                <a:cs typeface="Palatino Linotype"/>
              </a:rPr>
              <a:t>and </a:t>
            </a:r>
            <a:r>
              <a:rPr sz="1100" spc="-15" dirty="0">
                <a:solidFill>
                  <a:srgbClr val="231F20"/>
                </a:solidFill>
                <a:latin typeface="Palatino Linotype"/>
                <a:cs typeface="Palatino Linotype"/>
              </a:rPr>
              <a:t>use  </a:t>
            </a:r>
            <a:r>
              <a:rPr sz="1100" spc="-25" dirty="0">
                <a:solidFill>
                  <a:srgbClr val="231F20"/>
                </a:solidFill>
                <a:latin typeface="Palatino Linotype"/>
                <a:cs typeface="Palatino Linotype"/>
              </a:rPr>
              <a:t>color. </a:t>
            </a:r>
            <a:r>
              <a:rPr sz="1100" spc="5" dirty="0">
                <a:solidFill>
                  <a:srgbClr val="231F20"/>
                </a:solidFill>
                <a:latin typeface="Palatino Linotype"/>
                <a:cs typeface="Palatino Linotype"/>
              </a:rPr>
              <a:t>(This </a:t>
            </a:r>
            <a:r>
              <a:rPr sz="1100" spc="-65" dirty="0">
                <a:solidFill>
                  <a:srgbClr val="231F20"/>
                </a:solidFill>
                <a:latin typeface="Palatino Linotype"/>
                <a:cs typeface="Palatino Linotype"/>
              </a:rPr>
              <a:t>would </a:t>
            </a:r>
            <a:r>
              <a:rPr sz="1100" spc="-5" dirty="0">
                <a:solidFill>
                  <a:srgbClr val="231F20"/>
                </a:solidFill>
                <a:latin typeface="Palatino Linotype"/>
                <a:cs typeface="Palatino Linotype"/>
              </a:rPr>
              <a:t>be </a:t>
            </a:r>
            <a:r>
              <a:rPr sz="1100" spc="-10" dirty="0">
                <a:solidFill>
                  <a:srgbClr val="231F20"/>
                </a:solidFill>
                <a:latin typeface="Palatino Linotype"/>
                <a:cs typeface="Palatino Linotype"/>
              </a:rPr>
              <a:t>a great </a:t>
            </a:r>
            <a:r>
              <a:rPr sz="1100" spc="-30" dirty="0">
                <a:solidFill>
                  <a:srgbClr val="231F20"/>
                </a:solidFill>
                <a:latin typeface="Palatino Linotype"/>
                <a:cs typeface="Palatino Linotype"/>
              </a:rPr>
              <a:t>in-kind </a:t>
            </a:r>
            <a:r>
              <a:rPr sz="1100" spc="-25" dirty="0">
                <a:solidFill>
                  <a:srgbClr val="231F20"/>
                </a:solidFill>
                <a:latin typeface="Palatino Linotype"/>
                <a:cs typeface="Palatino Linotype"/>
              </a:rPr>
              <a:t>donation </a:t>
            </a:r>
            <a:r>
              <a:rPr sz="1100" spc="-35" dirty="0">
                <a:solidFill>
                  <a:srgbClr val="231F20"/>
                </a:solidFill>
                <a:latin typeface="Palatino Linotype"/>
                <a:cs typeface="Palatino Linotype"/>
              </a:rPr>
              <a:t>from </a:t>
            </a:r>
            <a:r>
              <a:rPr sz="1100" spc="-10" dirty="0">
                <a:solidFill>
                  <a:srgbClr val="231F20"/>
                </a:solidFill>
                <a:latin typeface="Palatino Linotype"/>
                <a:cs typeface="Palatino Linotype"/>
              </a:rPr>
              <a:t>a </a:t>
            </a:r>
            <a:r>
              <a:rPr sz="1100" spc="-15" dirty="0">
                <a:solidFill>
                  <a:srgbClr val="231F20"/>
                </a:solidFill>
                <a:latin typeface="Palatino Linotype"/>
                <a:cs typeface="Palatino Linotype"/>
              </a:rPr>
              <a:t>printer </a:t>
            </a:r>
            <a:r>
              <a:rPr sz="1100" spc="-20" dirty="0">
                <a:solidFill>
                  <a:srgbClr val="231F20"/>
                </a:solidFill>
                <a:latin typeface="Palatino Linotype"/>
                <a:cs typeface="Palatino Linotype"/>
              </a:rPr>
              <a:t>or </a:t>
            </a:r>
            <a:r>
              <a:rPr sz="1100" spc="-15" dirty="0">
                <a:solidFill>
                  <a:srgbClr val="231F20"/>
                </a:solidFill>
                <a:latin typeface="Palatino Linotype"/>
                <a:cs typeface="Palatino Linotype"/>
              </a:rPr>
              <a:t>graphic design </a:t>
            </a:r>
            <a:r>
              <a:rPr sz="1100" spc="-35" dirty="0">
                <a:solidFill>
                  <a:srgbClr val="231F20"/>
                </a:solidFill>
                <a:latin typeface="Palatino Linotype"/>
                <a:cs typeface="Palatino Linotype"/>
              </a:rPr>
              <a:t>company.) Remember, </a:t>
            </a:r>
            <a:r>
              <a:rPr sz="1100" spc="-10" dirty="0">
                <a:solidFill>
                  <a:srgbClr val="231F20"/>
                </a:solidFill>
                <a:latin typeface="Palatino Linotype"/>
                <a:cs typeface="Palatino Linotype"/>
              </a:rPr>
              <a:t>the  </a:t>
            </a:r>
            <a:r>
              <a:rPr sz="1100" spc="-30" dirty="0">
                <a:solidFill>
                  <a:srgbClr val="231F20"/>
                </a:solidFill>
                <a:latin typeface="Palatino Linotype"/>
                <a:cs typeface="Palatino Linotype"/>
              </a:rPr>
              <a:t>more </a:t>
            </a:r>
            <a:r>
              <a:rPr sz="1100" spc="-25" dirty="0">
                <a:solidFill>
                  <a:srgbClr val="231F20"/>
                </a:solidFill>
                <a:latin typeface="Palatino Linotype"/>
                <a:cs typeface="Palatino Linotype"/>
              </a:rPr>
              <a:t>people </a:t>
            </a:r>
            <a:r>
              <a:rPr sz="1100" spc="-15" dirty="0">
                <a:solidFill>
                  <a:srgbClr val="231F20"/>
                </a:solidFill>
                <a:latin typeface="Palatino Linotype"/>
                <a:cs typeface="Palatino Linotype"/>
              </a:rPr>
              <a:t>in </a:t>
            </a:r>
            <a:r>
              <a:rPr sz="1100" spc="-45" dirty="0">
                <a:solidFill>
                  <a:srgbClr val="231F20"/>
                </a:solidFill>
                <a:latin typeface="Palatino Linotype"/>
                <a:cs typeface="Palatino Linotype"/>
              </a:rPr>
              <a:t>your </a:t>
            </a:r>
            <a:r>
              <a:rPr sz="1100" spc="-30" dirty="0">
                <a:solidFill>
                  <a:srgbClr val="231F20"/>
                </a:solidFill>
                <a:latin typeface="Palatino Linotype"/>
                <a:cs typeface="Palatino Linotype"/>
              </a:rPr>
              <a:t>community </a:t>
            </a:r>
            <a:r>
              <a:rPr sz="1100" spc="-10" dirty="0">
                <a:solidFill>
                  <a:srgbClr val="231F20"/>
                </a:solidFill>
                <a:latin typeface="Palatino Linotype"/>
                <a:cs typeface="Palatino Linotype"/>
              </a:rPr>
              <a:t>that </a:t>
            </a:r>
            <a:r>
              <a:rPr sz="1100" spc="-15" dirty="0">
                <a:solidFill>
                  <a:srgbClr val="231F20"/>
                </a:solidFill>
                <a:latin typeface="Palatino Linotype"/>
                <a:cs typeface="Palatino Linotype"/>
              </a:rPr>
              <a:t>are </a:t>
            </a:r>
            <a:r>
              <a:rPr sz="1100" spc="-40" dirty="0">
                <a:solidFill>
                  <a:srgbClr val="231F20"/>
                </a:solidFill>
                <a:latin typeface="Palatino Linotype"/>
                <a:cs typeface="Palatino Linotype"/>
              </a:rPr>
              <a:t>involved </a:t>
            </a:r>
            <a:r>
              <a:rPr sz="1100" spc="-45" dirty="0">
                <a:solidFill>
                  <a:srgbClr val="231F20"/>
                </a:solidFill>
                <a:latin typeface="Palatino Linotype"/>
                <a:cs typeface="Palatino Linotype"/>
              </a:rPr>
              <a:t>with </a:t>
            </a:r>
            <a:r>
              <a:rPr sz="1100" spc="-40" dirty="0">
                <a:solidFill>
                  <a:srgbClr val="231F20"/>
                </a:solidFill>
                <a:latin typeface="Palatino Linotype"/>
                <a:cs typeface="Palatino Linotype"/>
              </a:rPr>
              <a:t>and </a:t>
            </a:r>
            <a:r>
              <a:rPr sz="1100" spc="-35" dirty="0">
                <a:solidFill>
                  <a:srgbClr val="231F20"/>
                </a:solidFill>
                <a:latin typeface="Palatino Linotype"/>
                <a:cs typeface="Palatino Linotype"/>
              </a:rPr>
              <a:t>reminded </a:t>
            </a:r>
            <a:r>
              <a:rPr sz="1100" spc="-20" dirty="0">
                <a:solidFill>
                  <a:srgbClr val="231F20"/>
                </a:solidFill>
                <a:latin typeface="Palatino Linotype"/>
                <a:cs typeface="Palatino Linotype"/>
              </a:rPr>
              <a:t>of </a:t>
            </a:r>
            <a:r>
              <a:rPr sz="1100" spc="-45" dirty="0">
                <a:solidFill>
                  <a:srgbClr val="231F20"/>
                </a:solidFill>
                <a:latin typeface="Palatino Linotype"/>
                <a:cs typeface="Palatino Linotype"/>
              </a:rPr>
              <a:t>your </a:t>
            </a:r>
            <a:r>
              <a:rPr sz="1100" spc="-25" dirty="0">
                <a:solidFill>
                  <a:srgbClr val="231F20"/>
                </a:solidFill>
                <a:latin typeface="Palatino Linotype"/>
                <a:cs typeface="Palatino Linotype"/>
              </a:rPr>
              <a:t>event, </a:t>
            </a:r>
            <a:r>
              <a:rPr sz="1100" spc="-10" dirty="0">
                <a:solidFill>
                  <a:srgbClr val="231F20"/>
                </a:solidFill>
                <a:latin typeface="Palatino Linotype"/>
                <a:cs typeface="Palatino Linotype"/>
              </a:rPr>
              <a:t>the </a:t>
            </a:r>
            <a:r>
              <a:rPr sz="1100" spc="-30" dirty="0">
                <a:solidFill>
                  <a:srgbClr val="231F20"/>
                </a:solidFill>
                <a:latin typeface="Palatino Linotype"/>
                <a:cs typeface="Palatino Linotype"/>
              </a:rPr>
              <a:t>more </a:t>
            </a:r>
            <a:r>
              <a:rPr sz="1100" spc="-25" dirty="0">
                <a:solidFill>
                  <a:srgbClr val="231F20"/>
                </a:solidFill>
                <a:latin typeface="Palatino Linotype"/>
                <a:cs typeface="Palatino Linotype"/>
              </a:rPr>
              <a:t>people </a:t>
            </a:r>
            <a:r>
              <a:rPr sz="1100" spc="-50" dirty="0">
                <a:solidFill>
                  <a:srgbClr val="231F20"/>
                </a:solidFill>
                <a:latin typeface="Palatino Linotype"/>
                <a:cs typeface="Palatino Linotype"/>
              </a:rPr>
              <a:t>will  </a:t>
            </a:r>
            <a:r>
              <a:rPr sz="1100" spc="-25" dirty="0">
                <a:solidFill>
                  <a:srgbClr val="231F20"/>
                </a:solidFill>
                <a:latin typeface="Palatino Linotype"/>
                <a:cs typeface="Palatino Linotype"/>
              </a:rPr>
              <a:t>come.</a:t>
            </a:r>
            <a:endParaRPr sz="1100" dirty="0">
              <a:latin typeface="Palatino Linotype"/>
              <a:cs typeface="Palatino Linotype"/>
            </a:endParaRPr>
          </a:p>
          <a:p>
            <a:pPr>
              <a:lnSpc>
                <a:spcPct val="100000"/>
              </a:lnSpc>
            </a:pPr>
            <a:endParaRPr sz="1400" dirty="0">
              <a:latin typeface="Times New Roman"/>
              <a:cs typeface="Times New Roman"/>
            </a:endParaRPr>
          </a:p>
          <a:p>
            <a:pPr marL="12700">
              <a:lnSpc>
                <a:spcPct val="100000"/>
              </a:lnSpc>
              <a:spcBef>
                <a:spcPts val="969"/>
              </a:spcBef>
            </a:pPr>
            <a:r>
              <a:rPr sz="1800" b="1" spc="-35" dirty="0">
                <a:solidFill>
                  <a:srgbClr val="1568AF"/>
                </a:solidFill>
                <a:latin typeface="Palatino Linotype"/>
                <a:cs typeface="Palatino Linotype"/>
              </a:rPr>
              <a:t>Registration </a:t>
            </a:r>
            <a:r>
              <a:rPr sz="1800" b="1" spc="-70" dirty="0">
                <a:solidFill>
                  <a:srgbClr val="1568AF"/>
                </a:solidFill>
                <a:latin typeface="Palatino Linotype"/>
                <a:cs typeface="Palatino Linotype"/>
              </a:rPr>
              <a:t>and</a:t>
            </a:r>
            <a:r>
              <a:rPr sz="1800" b="1" spc="-140" dirty="0">
                <a:solidFill>
                  <a:srgbClr val="1568AF"/>
                </a:solidFill>
                <a:latin typeface="Palatino Linotype"/>
                <a:cs typeface="Palatino Linotype"/>
              </a:rPr>
              <a:t> </a:t>
            </a:r>
            <a:r>
              <a:rPr sz="1800" b="1" spc="-40" dirty="0">
                <a:solidFill>
                  <a:srgbClr val="1568AF"/>
                </a:solidFill>
                <a:latin typeface="Palatino Linotype"/>
                <a:cs typeface="Palatino Linotype"/>
              </a:rPr>
              <a:t>Recruitment</a:t>
            </a:r>
            <a:endParaRPr sz="1800" dirty="0">
              <a:latin typeface="Palatino Linotype"/>
              <a:cs typeface="Palatino Linotype"/>
            </a:endParaRPr>
          </a:p>
          <a:p>
            <a:pPr marL="12700" marR="1981200">
              <a:lnSpc>
                <a:spcPct val="106100"/>
              </a:lnSpc>
              <a:spcBef>
                <a:spcPts val="1255"/>
              </a:spcBef>
            </a:pPr>
            <a:r>
              <a:rPr sz="1100" spc="-5" dirty="0">
                <a:solidFill>
                  <a:srgbClr val="231F20"/>
                </a:solidFill>
                <a:latin typeface="Palatino Linotype"/>
                <a:cs typeface="Palatino Linotype"/>
              </a:rPr>
              <a:t>This </a:t>
            </a:r>
            <a:r>
              <a:rPr sz="1100" dirty="0">
                <a:solidFill>
                  <a:srgbClr val="231F20"/>
                </a:solidFill>
                <a:latin typeface="Palatino Linotype"/>
                <a:cs typeface="Palatino Linotype"/>
              </a:rPr>
              <a:t>is </a:t>
            </a:r>
            <a:r>
              <a:rPr sz="1100" spc="-45" dirty="0">
                <a:solidFill>
                  <a:srgbClr val="231F20"/>
                </a:solidFill>
                <a:latin typeface="Palatino Linotype"/>
                <a:cs typeface="Palatino Linotype"/>
              </a:rPr>
              <a:t>where </a:t>
            </a:r>
            <a:r>
              <a:rPr sz="1100" spc="-5" dirty="0" smtClean="0">
                <a:solidFill>
                  <a:srgbClr val="231F20"/>
                </a:solidFill>
                <a:latin typeface="Palatino Linotype"/>
                <a:cs typeface="Palatino Linotype"/>
              </a:rPr>
              <a:t>First </a:t>
            </a:r>
            <a:r>
              <a:rPr sz="1100" spc="-30" dirty="0">
                <a:solidFill>
                  <a:srgbClr val="231F20"/>
                </a:solidFill>
                <a:latin typeface="Palatino Linotype"/>
                <a:cs typeface="Palatino Linotype"/>
              </a:rPr>
              <a:t>Candle </a:t>
            </a:r>
            <a:r>
              <a:rPr sz="1100" spc="-5" dirty="0">
                <a:solidFill>
                  <a:srgbClr val="231F20"/>
                </a:solidFill>
                <a:latin typeface="Palatino Linotype"/>
                <a:cs typeface="Palatino Linotype"/>
              </a:rPr>
              <a:t>can </a:t>
            </a:r>
            <a:r>
              <a:rPr sz="1100" spc="-25" dirty="0">
                <a:solidFill>
                  <a:srgbClr val="231F20"/>
                </a:solidFill>
                <a:latin typeface="Palatino Linotype"/>
                <a:cs typeface="Palatino Linotype"/>
              </a:rPr>
              <a:t>really </a:t>
            </a:r>
            <a:r>
              <a:rPr sz="1100" spc="-30" dirty="0">
                <a:solidFill>
                  <a:srgbClr val="231F20"/>
                </a:solidFill>
                <a:latin typeface="Palatino Linotype"/>
                <a:cs typeface="Palatino Linotype"/>
              </a:rPr>
              <a:t>help! Our </a:t>
            </a:r>
            <a:r>
              <a:rPr sz="1100" spc="-10" dirty="0">
                <a:solidFill>
                  <a:srgbClr val="231F20"/>
                </a:solidFill>
                <a:latin typeface="Palatino Linotype"/>
                <a:cs typeface="Palatino Linotype"/>
              </a:rPr>
              <a:t>experts </a:t>
            </a:r>
            <a:r>
              <a:rPr sz="1100" spc="-5" dirty="0">
                <a:solidFill>
                  <a:srgbClr val="231F20"/>
                </a:solidFill>
                <a:latin typeface="Palatino Linotype"/>
                <a:cs typeface="Palatino Linotype"/>
              </a:rPr>
              <a:t>can </a:t>
            </a:r>
            <a:r>
              <a:rPr sz="1100" spc="-20" dirty="0">
                <a:solidFill>
                  <a:srgbClr val="231F20"/>
                </a:solidFill>
                <a:latin typeface="Palatino Linotype"/>
                <a:cs typeface="Palatino Linotype"/>
              </a:rPr>
              <a:t>manage </a:t>
            </a:r>
            <a:r>
              <a:rPr sz="1100" spc="-10" dirty="0">
                <a:solidFill>
                  <a:srgbClr val="231F20"/>
                </a:solidFill>
                <a:latin typeface="Palatino Linotype"/>
                <a:cs typeface="Palatino Linotype"/>
              </a:rPr>
              <a:t>the  </a:t>
            </a:r>
            <a:r>
              <a:rPr sz="1100" spc="-20" dirty="0">
                <a:solidFill>
                  <a:srgbClr val="231F20"/>
                </a:solidFill>
                <a:latin typeface="Palatino Linotype"/>
                <a:cs typeface="Palatino Linotype"/>
              </a:rPr>
              <a:t>financial </a:t>
            </a:r>
            <a:r>
              <a:rPr sz="1100" spc="-5" dirty="0">
                <a:solidFill>
                  <a:srgbClr val="231F20"/>
                </a:solidFill>
                <a:latin typeface="Palatino Linotype"/>
                <a:cs typeface="Palatino Linotype"/>
              </a:rPr>
              <a:t>aspect </a:t>
            </a:r>
            <a:r>
              <a:rPr sz="1100" spc="-20" dirty="0">
                <a:solidFill>
                  <a:srgbClr val="231F20"/>
                </a:solidFill>
                <a:latin typeface="Palatino Linotype"/>
                <a:cs typeface="Palatino Linotype"/>
              </a:rPr>
              <a:t>of </a:t>
            </a:r>
            <a:r>
              <a:rPr sz="1100" spc="-45" dirty="0">
                <a:solidFill>
                  <a:srgbClr val="231F20"/>
                </a:solidFill>
                <a:latin typeface="Palatino Linotype"/>
                <a:cs typeface="Palatino Linotype"/>
              </a:rPr>
              <a:t>your </a:t>
            </a:r>
            <a:r>
              <a:rPr sz="1100" spc="-25" dirty="0">
                <a:solidFill>
                  <a:srgbClr val="231F20"/>
                </a:solidFill>
                <a:latin typeface="Palatino Linotype"/>
                <a:cs typeface="Palatino Linotype"/>
              </a:rPr>
              <a:t>event. </a:t>
            </a:r>
            <a:r>
              <a:rPr sz="1100" spc="-45" dirty="0">
                <a:solidFill>
                  <a:srgbClr val="231F20"/>
                </a:solidFill>
                <a:latin typeface="Palatino Linotype"/>
                <a:cs typeface="Palatino Linotype"/>
              </a:rPr>
              <a:t>We </a:t>
            </a:r>
            <a:r>
              <a:rPr lang="en-US" sz="1100" spc="-50" dirty="0" smtClean="0">
                <a:solidFill>
                  <a:srgbClr val="231F20"/>
                </a:solidFill>
                <a:latin typeface="Palatino Linotype"/>
                <a:cs typeface="Palatino Linotype"/>
              </a:rPr>
              <a:t>can help </a:t>
            </a:r>
            <a:r>
              <a:rPr sz="1100" spc="5" dirty="0" smtClean="0">
                <a:solidFill>
                  <a:srgbClr val="231F20"/>
                </a:solidFill>
                <a:latin typeface="Palatino Linotype"/>
                <a:cs typeface="Palatino Linotype"/>
              </a:rPr>
              <a:t>set </a:t>
            </a:r>
            <a:r>
              <a:rPr sz="1100" spc="-55" dirty="0">
                <a:solidFill>
                  <a:srgbClr val="231F20"/>
                </a:solidFill>
                <a:latin typeface="Palatino Linotype"/>
                <a:cs typeface="Palatino Linotype"/>
              </a:rPr>
              <a:t>up </a:t>
            </a:r>
            <a:r>
              <a:rPr sz="1100" spc="-10" dirty="0">
                <a:solidFill>
                  <a:srgbClr val="231F20"/>
                </a:solidFill>
                <a:latin typeface="Palatino Linotype"/>
                <a:cs typeface="Palatino Linotype"/>
              </a:rPr>
              <a:t>a </a:t>
            </a:r>
            <a:r>
              <a:rPr sz="1100" spc="-55" dirty="0">
                <a:solidFill>
                  <a:srgbClr val="231F20"/>
                </a:solidFill>
                <a:latin typeface="Palatino Linotype"/>
                <a:cs typeface="Palatino Linotype"/>
              </a:rPr>
              <a:t>web </a:t>
            </a:r>
            <a:r>
              <a:rPr sz="1100" spc="-20" dirty="0">
                <a:solidFill>
                  <a:srgbClr val="231F20"/>
                </a:solidFill>
                <a:latin typeface="Palatino Linotype"/>
                <a:cs typeface="Palatino Linotype"/>
              </a:rPr>
              <a:t>page </a:t>
            </a:r>
            <a:r>
              <a:rPr sz="1100" spc="-45" dirty="0">
                <a:solidFill>
                  <a:srgbClr val="231F20"/>
                </a:solidFill>
                <a:latin typeface="Palatino Linotype"/>
                <a:cs typeface="Palatino Linotype"/>
              </a:rPr>
              <a:t>where </a:t>
            </a:r>
            <a:r>
              <a:rPr sz="1100" spc="-25" dirty="0">
                <a:solidFill>
                  <a:srgbClr val="231F20"/>
                </a:solidFill>
                <a:latin typeface="Palatino Linotype"/>
                <a:cs typeface="Palatino Linotype"/>
              </a:rPr>
              <a:t>people  </a:t>
            </a:r>
            <a:r>
              <a:rPr sz="1100" spc="-5" dirty="0">
                <a:solidFill>
                  <a:srgbClr val="231F20"/>
                </a:solidFill>
                <a:latin typeface="Palatino Linotype"/>
                <a:cs typeface="Palatino Linotype"/>
              </a:rPr>
              <a:t>can </a:t>
            </a:r>
            <a:r>
              <a:rPr sz="1100" spc="-15" dirty="0">
                <a:solidFill>
                  <a:srgbClr val="231F20"/>
                </a:solidFill>
                <a:latin typeface="Palatino Linotype"/>
                <a:cs typeface="Palatino Linotype"/>
              </a:rPr>
              <a:t>learn </a:t>
            </a:r>
            <a:r>
              <a:rPr sz="1100" spc="-25" dirty="0">
                <a:solidFill>
                  <a:srgbClr val="231F20"/>
                </a:solidFill>
                <a:latin typeface="Palatino Linotype"/>
                <a:cs typeface="Palatino Linotype"/>
              </a:rPr>
              <a:t>about </a:t>
            </a:r>
            <a:r>
              <a:rPr sz="1100" spc="-45" dirty="0">
                <a:solidFill>
                  <a:srgbClr val="231F20"/>
                </a:solidFill>
                <a:latin typeface="Palatino Linotype"/>
                <a:cs typeface="Palatino Linotype"/>
              </a:rPr>
              <a:t>your </a:t>
            </a:r>
            <a:r>
              <a:rPr sz="1100" spc="-25" dirty="0">
                <a:solidFill>
                  <a:srgbClr val="231F20"/>
                </a:solidFill>
                <a:latin typeface="Palatino Linotype"/>
                <a:cs typeface="Palatino Linotype"/>
              </a:rPr>
              <a:t>event, </a:t>
            </a:r>
            <a:r>
              <a:rPr sz="1100" spc="-5" dirty="0">
                <a:solidFill>
                  <a:srgbClr val="231F20"/>
                </a:solidFill>
                <a:latin typeface="Palatino Linotype"/>
                <a:cs typeface="Palatino Linotype"/>
              </a:rPr>
              <a:t>register </a:t>
            </a:r>
            <a:r>
              <a:rPr sz="1100" spc="-40" dirty="0">
                <a:solidFill>
                  <a:srgbClr val="231F20"/>
                </a:solidFill>
                <a:latin typeface="Palatino Linotype"/>
                <a:cs typeface="Palatino Linotype"/>
              </a:rPr>
              <a:t>and </a:t>
            </a:r>
            <a:r>
              <a:rPr sz="1100" spc="-35" dirty="0">
                <a:solidFill>
                  <a:srgbClr val="231F20"/>
                </a:solidFill>
                <a:latin typeface="Palatino Linotype"/>
                <a:cs typeface="Palatino Linotype"/>
              </a:rPr>
              <a:t>make </a:t>
            </a:r>
            <a:r>
              <a:rPr sz="1100" spc="-25" dirty="0">
                <a:solidFill>
                  <a:srgbClr val="231F20"/>
                </a:solidFill>
                <a:latin typeface="Palatino Linotype"/>
                <a:cs typeface="Palatino Linotype"/>
              </a:rPr>
              <a:t>donations. </a:t>
            </a:r>
            <a:r>
              <a:rPr sz="1100" spc="-45" dirty="0">
                <a:solidFill>
                  <a:srgbClr val="231F20"/>
                </a:solidFill>
                <a:latin typeface="Palatino Linotype"/>
                <a:cs typeface="Palatino Linotype"/>
              </a:rPr>
              <a:t>We </a:t>
            </a:r>
            <a:r>
              <a:rPr sz="1100" spc="-50" dirty="0">
                <a:solidFill>
                  <a:srgbClr val="231F20"/>
                </a:solidFill>
                <a:latin typeface="Palatino Linotype"/>
                <a:cs typeface="Palatino Linotype"/>
              </a:rPr>
              <a:t>will </a:t>
            </a:r>
            <a:r>
              <a:rPr sz="1100" spc="-35" dirty="0">
                <a:solidFill>
                  <a:srgbClr val="231F20"/>
                </a:solidFill>
                <a:latin typeface="Palatino Linotype"/>
                <a:cs typeface="Palatino Linotype"/>
              </a:rPr>
              <a:t>provide  </a:t>
            </a:r>
            <a:r>
              <a:rPr sz="1100" spc="-55" dirty="0">
                <a:solidFill>
                  <a:srgbClr val="231F20"/>
                </a:solidFill>
                <a:latin typeface="Palatino Linotype"/>
                <a:cs typeface="Palatino Linotype"/>
              </a:rPr>
              <a:t>you </a:t>
            </a:r>
            <a:r>
              <a:rPr sz="1100" spc="-45" dirty="0">
                <a:solidFill>
                  <a:srgbClr val="231F20"/>
                </a:solidFill>
                <a:latin typeface="Palatino Linotype"/>
                <a:cs typeface="Palatino Linotype"/>
              </a:rPr>
              <a:t>with </a:t>
            </a:r>
            <a:r>
              <a:rPr sz="1100" spc="-20" dirty="0">
                <a:solidFill>
                  <a:srgbClr val="231F20"/>
                </a:solidFill>
                <a:latin typeface="Palatino Linotype"/>
                <a:cs typeface="Palatino Linotype"/>
              </a:rPr>
              <a:t>links </a:t>
            </a:r>
            <a:r>
              <a:rPr sz="1100" spc="-10" dirty="0">
                <a:solidFill>
                  <a:srgbClr val="231F20"/>
                </a:solidFill>
                <a:latin typeface="Palatino Linotype"/>
                <a:cs typeface="Palatino Linotype"/>
              </a:rPr>
              <a:t>to </a:t>
            </a:r>
            <a:r>
              <a:rPr sz="1100" spc="-25" dirty="0">
                <a:solidFill>
                  <a:srgbClr val="231F20"/>
                </a:solidFill>
                <a:latin typeface="Palatino Linotype"/>
                <a:cs typeface="Palatino Linotype"/>
              </a:rPr>
              <a:t>include </a:t>
            </a:r>
            <a:r>
              <a:rPr sz="1100" spc="-45" dirty="0">
                <a:solidFill>
                  <a:srgbClr val="231F20"/>
                </a:solidFill>
                <a:latin typeface="Palatino Linotype"/>
                <a:cs typeface="Palatino Linotype"/>
              </a:rPr>
              <a:t>with </a:t>
            </a:r>
            <a:r>
              <a:rPr sz="1100" spc="-35" dirty="0">
                <a:solidFill>
                  <a:srgbClr val="231F20"/>
                </a:solidFill>
                <a:latin typeface="Palatino Linotype"/>
                <a:cs typeface="Palatino Linotype"/>
              </a:rPr>
              <a:t>any </a:t>
            </a:r>
            <a:r>
              <a:rPr sz="1100" spc="-15" dirty="0">
                <a:solidFill>
                  <a:srgbClr val="231F20"/>
                </a:solidFill>
                <a:latin typeface="Palatino Linotype"/>
                <a:cs typeface="Palatino Linotype"/>
              </a:rPr>
              <a:t>recruitment </a:t>
            </a:r>
            <a:r>
              <a:rPr sz="1100" dirty="0">
                <a:solidFill>
                  <a:srgbClr val="231F20"/>
                </a:solidFill>
                <a:latin typeface="Palatino Linotype"/>
                <a:cs typeface="Palatino Linotype"/>
              </a:rPr>
              <a:t>e</a:t>
            </a:r>
            <a:r>
              <a:rPr sz="1100" dirty="0">
                <a:solidFill>
                  <a:srgbClr val="231F20"/>
                </a:solidFill>
                <a:latin typeface="Arial Unicode MS"/>
                <a:cs typeface="Arial Unicode MS"/>
              </a:rPr>
              <a:t>ff</a:t>
            </a:r>
            <a:r>
              <a:rPr sz="1100" dirty="0">
                <a:solidFill>
                  <a:srgbClr val="231F20"/>
                </a:solidFill>
                <a:latin typeface="Palatino Linotype"/>
                <a:cs typeface="Palatino Linotype"/>
              </a:rPr>
              <a:t>orts </a:t>
            </a:r>
            <a:r>
              <a:rPr sz="1100" spc="-55" dirty="0">
                <a:solidFill>
                  <a:srgbClr val="231F20"/>
                </a:solidFill>
                <a:latin typeface="Palatino Linotype"/>
                <a:cs typeface="Palatino Linotype"/>
              </a:rPr>
              <a:t>you </a:t>
            </a:r>
            <a:r>
              <a:rPr sz="1100" spc="-50" dirty="0">
                <a:solidFill>
                  <a:srgbClr val="231F20"/>
                </a:solidFill>
                <a:latin typeface="Palatino Linotype"/>
                <a:cs typeface="Palatino Linotype"/>
              </a:rPr>
              <a:t>will </a:t>
            </a:r>
            <a:r>
              <a:rPr sz="1100" spc="-5" dirty="0">
                <a:solidFill>
                  <a:srgbClr val="231F20"/>
                </a:solidFill>
                <a:latin typeface="Palatino Linotype"/>
                <a:cs typeface="Palatino Linotype"/>
              </a:rPr>
              <a:t>be </a:t>
            </a:r>
            <a:r>
              <a:rPr sz="1100" spc="-30" dirty="0">
                <a:solidFill>
                  <a:srgbClr val="231F20"/>
                </a:solidFill>
                <a:latin typeface="Palatino Linotype"/>
                <a:cs typeface="Palatino Linotype"/>
              </a:rPr>
              <a:t>utilizing.  </a:t>
            </a:r>
            <a:r>
              <a:rPr sz="1100" spc="-45" dirty="0">
                <a:solidFill>
                  <a:srgbClr val="231F20"/>
                </a:solidFill>
                <a:latin typeface="Palatino Linotype"/>
                <a:cs typeface="Palatino Linotype"/>
              </a:rPr>
              <a:t>We </a:t>
            </a:r>
            <a:r>
              <a:rPr sz="1100" spc="-5" dirty="0">
                <a:solidFill>
                  <a:srgbClr val="231F20"/>
                </a:solidFill>
                <a:latin typeface="Palatino Linotype"/>
                <a:cs typeface="Palatino Linotype"/>
              </a:rPr>
              <a:t>can </a:t>
            </a:r>
            <a:r>
              <a:rPr sz="1100" spc="-15" dirty="0">
                <a:solidFill>
                  <a:srgbClr val="231F20"/>
                </a:solidFill>
                <a:latin typeface="Palatino Linotype"/>
                <a:cs typeface="Palatino Linotype"/>
              </a:rPr>
              <a:t>also </a:t>
            </a:r>
            <a:r>
              <a:rPr sz="1100" spc="-35" dirty="0">
                <a:solidFill>
                  <a:srgbClr val="231F20"/>
                </a:solidFill>
                <a:latin typeface="Palatino Linotype"/>
                <a:cs typeface="Palatino Linotype"/>
              </a:rPr>
              <a:t>provide </a:t>
            </a:r>
            <a:r>
              <a:rPr sz="1100" spc="-55" dirty="0">
                <a:solidFill>
                  <a:srgbClr val="231F20"/>
                </a:solidFill>
                <a:latin typeface="Palatino Linotype"/>
                <a:cs typeface="Palatino Linotype"/>
              </a:rPr>
              <a:t>you </a:t>
            </a:r>
            <a:r>
              <a:rPr sz="1100" spc="-45" dirty="0">
                <a:solidFill>
                  <a:srgbClr val="231F20"/>
                </a:solidFill>
                <a:latin typeface="Palatino Linotype"/>
                <a:cs typeface="Palatino Linotype"/>
              </a:rPr>
              <a:t>with </a:t>
            </a:r>
            <a:r>
              <a:rPr sz="1100" spc="-20" dirty="0">
                <a:solidFill>
                  <a:srgbClr val="231F20"/>
                </a:solidFill>
                <a:latin typeface="Palatino Linotype"/>
                <a:cs typeface="Palatino Linotype"/>
              </a:rPr>
              <a:t>detailed </a:t>
            </a:r>
            <a:r>
              <a:rPr sz="1100" spc="-15" dirty="0">
                <a:solidFill>
                  <a:srgbClr val="231F20"/>
                </a:solidFill>
                <a:latin typeface="Palatino Linotype"/>
                <a:cs typeface="Palatino Linotype"/>
              </a:rPr>
              <a:t>reports </a:t>
            </a:r>
            <a:r>
              <a:rPr sz="1100" spc="-30" dirty="0">
                <a:solidFill>
                  <a:srgbClr val="231F20"/>
                </a:solidFill>
                <a:latin typeface="Palatino Linotype"/>
                <a:cs typeface="Palatino Linotype"/>
              </a:rPr>
              <a:t>throughout </a:t>
            </a:r>
            <a:r>
              <a:rPr sz="1100" spc="-10" dirty="0">
                <a:solidFill>
                  <a:srgbClr val="231F20"/>
                </a:solidFill>
                <a:latin typeface="Palatino Linotype"/>
                <a:cs typeface="Palatino Linotype"/>
              </a:rPr>
              <a:t>the registration  process </a:t>
            </a:r>
            <a:r>
              <a:rPr sz="1100" spc="-5" dirty="0">
                <a:solidFill>
                  <a:srgbClr val="231F20"/>
                </a:solidFill>
                <a:latin typeface="Palatino Linotype"/>
                <a:cs typeface="Palatino Linotype"/>
              </a:rPr>
              <a:t>as </a:t>
            </a:r>
            <a:r>
              <a:rPr sz="1100" spc="-45" dirty="0">
                <a:solidFill>
                  <a:srgbClr val="231F20"/>
                </a:solidFill>
                <a:latin typeface="Palatino Linotype"/>
                <a:cs typeface="Palatino Linotype"/>
              </a:rPr>
              <a:t>well </a:t>
            </a:r>
            <a:r>
              <a:rPr sz="1100" spc="-5" dirty="0">
                <a:solidFill>
                  <a:srgbClr val="231F20"/>
                </a:solidFill>
                <a:latin typeface="Palatino Linotype"/>
                <a:cs typeface="Palatino Linotype"/>
              </a:rPr>
              <a:t>as </a:t>
            </a:r>
            <a:r>
              <a:rPr sz="1100" spc="-25" dirty="0">
                <a:solidFill>
                  <a:srgbClr val="231F20"/>
                </a:solidFill>
                <a:latin typeface="Palatino Linotype"/>
                <a:cs typeface="Palatino Linotype"/>
              </a:rPr>
              <a:t>final </a:t>
            </a:r>
            <a:r>
              <a:rPr sz="1100" spc="-20" dirty="0">
                <a:solidFill>
                  <a:srgbClr val="231F20"/>
                </a:solidFill>
                <a:latin typeface="Palatino Linotype"/>
                <a:cs typeface="Palatino Linotype"/>
              </a:rPr>
              <a:t>report </a:t>
            </a:r>
            <a:r>
              <a:rPr sz="1100" spc="-10" dirty="0">
                <a:solidFill>
                  <a:srgbClr val="231F20"/>
                </a:solidFill>
                <a:latin typeface="Palatino Linotype"/>
                <a:cs typeface="Palatino Linotype"/>
              </a:rPr>
              <a:t>the </a:t>
            </a:r>
            <a:r>
              <a:rPr sz="1100" spc="-55" dirty="0">
                <a:solidFill>
                  <a:srgbClr val="231F20"/>
                </a:solidFill>
                <a:latin typeface="Palatino Linotype"/>
                <a:cs typeface="Palatino Linotype"/>
              </a:rPr>
              <a:t>day </a:t>
            </a:r>
            <a:r>
              <a:rPr sz="1100" spc="-15" dirty="0">
                <a:solidFill>
                  <a:srgbClr val="231F20"/>
                </a:solidFill>
                <a:latin typeface="Palatino Linotype"/>
                <a:cs typeface="Palatino Linotype"/>
              </a:rPr>
              <a:t>before </a:t>
            </a:r>
            <a:r>
              <a:rPr sz="1100" spc="-10" dirty="0">
                <a:solidFill>
                  <a:srgbClr val="231F20"/>
                </a:solidFill>
                <a:latin typeface="Palatino Linotype"/>
                <a:cs typeface="Palatino Linotype"/>
              </a:rPr>
              <a:t>the </a:t>
            </a:r>
            <a:r>
              <a:rPr sz="1100" spc="-20" dirty="0">
                <a:solidFill>
                  <a:srgbClr val="231F20"/>
                </a:solidFill>
                <a:latin typeface="Palatino Linotype"/>
                <a:cs typeface="Palatino Linotype"/>
              </a:rPr>
              <a:t>event </a:t>
            </a:r>
            <a:r>
              <a:rPr sz="1100" spc="-10" dirty="0">
                <a:solidFill>
                  <a:srgbClr val="231F20"/>
                </a:solidFill>
                <a:latin typeface="Palatino Linotype"/>
                <a:cs typeface="Palatino Linotype"/>
              </a:rPr>
              <a:t>(or </a:t>
            </a:r>
            <a:r>
              <a:rPr sz="1100" spc="-40" dirty="0">
                <a:solidFill>
                  <a:srgbClr val="231F20"/>
                </a:solidFill>
                <a:latin typeface="Palatino Linotype"/>
                <a:cs typeface="Palatino Linotype"/>
              </a:rPr>
              <a:t>whenever </a:t>
            </a:r>
            <a:r>
              <a:rPr sz="1100" spc="-55" dirty="0">
                <a:solidFill>
                  <a:srgbClr val="231F20"/>
                </a:solidFill>
                <a:latin typeface="Palatino Linotype"/>
                <a:cs typeface="Palatino Linotype"/>
              </a:rPr>
              <a:t>you  </a:t>
            </a:r>
            <a:r>
              <a:rPr sz="1100" spc="-65" dirty="0">
                <a:solidFill>
                  <a:srgbClr val="231F20"/>
                </a:solidFill>
                <a:latin typeface="Palatino Linotype"/>
                <a:cs typeface="Palatino Linotype"/>
              </a:rPr>
              <a:t>would </a:t>
            </a:r>
            <a:r>
              <a:rPr sz="1100" spc="-15" dirty="0">
                <a:solidFill>
                  <a:srgbClr val="231F20"/>
                </a:solidFill>
                <a:latin typeface="Palatino Linotype"/>
                <a:cs typeface="Palatino Linotype"/>
              </a:rPr>
              <a:t>like</a:t>
            </a:r>
            <a:r>
              <a:rPr sz="1100" spc="-80" dirty="0">
                <a:solidFill>
                  <a:srgbClr val="231F20"/>
                </a:solidFill>
                <a:latin typeface="Palatino Linotype"/>
                <a:cs typeface="Palatino Linotype"/>
              </a:rPr>
              <a:t> </a:t>
            </a:r>
            <a:r>
              <a:rPr sz="1100" spc="-5" dirty="0">
                <a:solidFill>
                  <a:srgbClr val="231F20"/>
                </a:solidFill>
                <a:latin typeface="Palatino Linotype"/>
                <a:cs typeface="Palatino Linotype"/>
              </a:rPr>
              <a:t>it.)</a:t>
            </a:r>
            <a:endParaRPr sz="1100" dirty="0">
              <a:latin typeface="Palatino Linotype"/>
              <a:cs typeface="Palatino Linotype"/>
            </a:endParaRPr>
          </a:p>
        </p:txBody>
      </p:sp>
      <p:sp>
        <p:nvSpPr>
          <p:cNvPr id="5" name="object 5"/>
          <p:cNvSpPr txBox="1"/>
          <p:nvPr/>
        </p:nvSpPr>
        <p:spPr>
          <a:xfrm>
            <a:off x="673100" y="6332151"/>
            <a:ext cx="4328160" cy="558165"/>
          </a:xfrm>
          <a:prstGeom prst="rect">
            <a:avLst/>
          </a:prstGeom>
        </p:spPr>
        <p:txBody>
          <a:bodyPr vert="horz" wrap="square" lIns="0" tIns="0" rIns="0" bIns="0" rtlCol="0">
            <a:spAutoFit/>
          </a:bodyPr>
          <a:lstStyle/>
          <a:p>
            <a:pPr marL="12700" marR="5080">
              <a:lnSpc>
                <a:spcPct val="106100"/>
              </a:lnSpc>
            </a:pPr>
            <a:r>
              <a:rPr sz="1100" spc="-5" dirty="0">
                <a:solidFill>
                  <a:srgbClr val="231F20"/>
                </a:solidFill>
                <a:latin typeface="Palatino Linotype"/>
                <a:cs typeface="Palatino Linotype"/>
              </a:rPr>
              <a:t>If </a:t>
            </a:r>
            <a:r>
              <a:rPr sz="1100" spc="-55" dirty="0">
                <a:solidFill>
                  <a:srgbClr val="231F20"/>
                </a:solidFill>
                <a:latin typeface="Palatino Linotype"/>
                <a:cs typeface="Palatino Linotype"/>
              </a:rPr>
              <a:t>you </a:t>
            </a:r>
            <a:r>
              <a:rPr sz="1100" spc="-10" dirty="0">
                <a:solidFill>
                  <a:srgbClr val="231F20"/>
                </a:solidFill>
                <a:latin typeface="Palatino Linotype"/>
                <a:cs typeface="Palatino Linotype"/>
              </a:rPr>
              <a:t>choose to </a:t>
            </a:r>
            <a:r>
              <a:rPr sz="1100" spc="-30" dirty="0">
                <a:solidFill>
                  <a:srgbClr val="231F20"/>
                </a:solidFill>
                <a:latin typeface="Palatino Linotype"/>
                <a:cs typeface="Palatino Linotype"/>
              </a:rPr>
              <a:t>handle </a:t>
            </a:r>
            <a:r>
              <a:rPr sz="1100" spc="-10" dirty="0">
                <a:solidFill>
                  <a:srgbClr val="231F20"/>
                </a:solidFill>
                <a:latin typeface="Palatino Linotype"/>
                <a:cs typeface="Palatino Linotype"/>
              </a:rPr>
              <a:t>registration </a:t>
            </a:r>
            <a:r>
              <a:rPr sz="1100" spc="-30" dirty="0">
                <a:solidFill>
                  <a:srgbClr val="231F20"/>
                </a:solidFill>
                <a:latin typeface="Palatino Linotype"/>
                <a:cs typeface="Palatino Linotype"/>
              </a:rPr>
              <a:t>yourself, </a:t>
            </a:r>
            <a:r>
              <a:rPr sz="1100" spc="-5" dirty="0">
                <a:solidFill>
                  <a:srgbClr val="231F20"/>
                </a:solidFill>
                <a:latin typeface="Palatino Linotype"/>
                <a:cs typeface="Palatino Linotype"/>
              </a:rPr>
              <a:t>be </a:t>
            </a:r>
            <a:r>
              <a:rPr sz="1100" spc="-20" dirty="0">
                <a:solidFill>
                  <a:srgbClr val="231F20"/>
                </a:solidFill>
                <a:latin typeface="Palatino Linotype"/>
                <a:cs typeface="Palatino Linotype"/>
              </a:rPr>
              <a:t>sure </a:t>
            </a:r>
            <a:r>
              <a:rPr sz="1100" spc="-10" dirty="0">
                <a:solidFill>
                  <a:srgbClr val="231F20"/>
                </a:solidFill>
                <a:latin typeface="Palatino Linotype"/>
                <a:cs typeface="Palatino Linotype"/>
              </a:rPr>
              <a:t>to </a:t>
            </a:r>
            <a:r>
              <a:rPr sz="1100" spc="-5" dirty="0">
                <a:solidFill>
                  <a:srgbClr val="231F20"/>
                </a:solidFill>
                <a:latin typeface="Palatino Linotype"/>
                <a:cs typeface="Palatino Linotype"/>
              </a:rPr>
              <a:t>be clear </a:t>
            </a:r>
            <a:r>
              <a:rPr sz="1100" spc="-15" dirty="0">
                <a:solidFill>
                  <a:srgbClr val="231F20"/>
                </a:solidFill>
                <a:latin typeface="Palatino Linotype"/>
                <a:cs typeface="Palatino Linotype"/>
              </a:rPr>
              <a:t>in </a:t>
            </a:r>
            <a:r>
              <a:rPr sz="1100" spc="-45" dirty="0">
                <a:solidFill>
                  <a:srgbClr val="231F20"/>
                </a:solidFill>
                <a:latin typeface="Palatino Linotype"/>
                <a:cs typeface="Palatino Linotype"/>
              </a:rPr>
              <a:t>your  </a:t>
            </a:r>
            <a:r>
              <a:rPr sz="1100" spc="-15" dirty="0">
                <a:solidFill>
                  <a:srgbClr val="231F20"/>
                </a:solidFill>
                <a:latin typeface="Palatino Linotype"/>
                <a:cs typeface="Palatino Linotype"/>
              </a:rPr>
              <a:t>recruitment materials </a:t>
            </a:r>
            <a:r>
              <a:rPr sz="1100" spc="-20" dirty="0">
                <a:solidFill>
                  <a:srgbClr val="231F20"/>
                </a:solidFill>
                <a:latin typeface="Palatino Linotype"/>
                <a:cs typeface="Palatino Linotype"/>
              </a:rPr>
              <a:t>of </a:t>
            </a:r>
            <a:r>
              <a:rPr sz="1100" spc="-10" dirty="0">
                <a:solidFill>
                  <a:srgbClr val="231F20"/>
                </a:solidFill>
                <a:latin typeface="Palatino Linotype"/>
                <a:cs typeface="Palatino Linotype"/>
              </a:rPr>
              <a:t>the </a:t>
            </a:r>
            <a:r>
              <a:rPr sz="1100" spc="-30" dirty="0">
                <a:solidFill>
                  <a:srgbClr val="231F20"/>
                </a:solidFill>
                <a:latin typeface="Palatino Linotype"/>
                <a:cs typeface="Palatino Linotype"/>
              </a:rPr>
              <a:t>date, </a:t>
            </a:r>
            <a:r>
              <a:rPr sz="1100" spc="-15" dirty="0">
                <a:solidFill>
                  <a:srgbClr val="231F20"/>
                </a:solidFill>
                <a:latin typeface="Palatino Linotype"/>
                <a:cs typeface="Palatino Linotype"/>
              </a:rPr>
              <a:t>location, time </a:t>
            </a:r>
            <a:r>
              <a:rPr sz="1100" spc="-40" dirty="0">
                <a:solidFill>
                  <a:srgbClr val="231F20"/>
                </a:solidFill>
                <a:latin typeface="Palatino Linotype"/>
                <a:cs typeface="Palatino Linotype"/>
              </a:rPr>
              <a:t>and </a:t>
            </a:r>
            <a:r>
              <a:rPr sz="1100" spc="-10" dirty="0">
                <a:solidFill>
                  <a:srgbClr val="231F20"/>
                </a:solidFill>
                <a:latin typeface="Palatino Linotype"/>
                <a:cs typeface="Palatino Linotype"/>
              </a:rPr>
              <a:t>process </a:t>
            </a:r>
            <a:r>
              <a:rPr sz="1100" spc="-25" dirty="0">
                <a:solidFill>
                  <a:srgbClr val="231F20"/>
                </a:solidFill>
                <a:latin typeface="Palatino Linotype"/>
                <a:cs typeface="Palatino Linotype"/>
              </a:rPr>
              <a:t>they </a:t>
            </a:r>
            <a:r>
              <a:rPr sz="1100" spc="-35" dirty="0">
                <a:solidFill>
                  <a:srgbClr val="231F20"/>
                </a:solidFill>
                <a:latin typeface="Palatino Linotype"/>
                <a:cs typeface="Palatino Linotype"/>
              </a:rPr>
              <a:t>should  </a:t>
            </a:r>
            <a:r>
              <a:rPr sz="1100" spc="-45" dirty="0">
                <a:solidFill>
                  <a:srgbClr val="231F20"/>
                </a:solidFill>
                <a:latin typeface="Palatino Linotype"/>
                <a:cs typeface="Palatino Linotype"/>
              </a:rPr>
              <a:t>follow </a:t>
            </a:r>
            <a:r>
              <a:rPr sz="1100" spc="-10" dirty="0">
                <a:solidFill>
                  <a:srgbClr val="231F20"/>
                </a:solidFill>
                <a:latin typeface="Palatino Linotype"/>
                <a:cs typeface="Palatino Linotype"/>
              </a:rPr>
              <a:t>to</a:t>
            </a:r>
            <a:r>
              <a:rPr sz="1100" spc="-90" dirty="0">
                <a:solidFill>
                  <a:srgbClr val="231F20"/>
                </a:solidFill>
                <a:latin typeface="Palatino Linotype"/>
                <a:cs typeface="Palatino Linotype"/>
              </a:rPr>
              <a:t> </a:t>
            </a:r>
            <a:r>
              <a:rPr sz="1100" spc="-15" dirty="0">
                <a:solidFill>
                  <a:srgbClr val="231F20"/>
                </a:solidFill>
                <a:latin typeface="Palatino Linotype"/>
                <a:cs typeface="Palatino Linotype"/>
              </a:rPr>
              <a:t>register.</a:t>
            </a:r>
            <a:endParaRPr sz="1100">
              <a:latin typeface="Palatino Linotype"/>
              <a:cs typeface="Palatino Linotype"/>
            </a:endParaRPr>
          </a:p>
        </p:txBody>
      </p:sp>
      <p:sp>
        <p:nvSpPr>
          <p:cNvPr id="6" name="object 6"/>
          <p:cNvSpPr txBox="1"/>
          <p:nvPr/>
        </p:nvSpPr>
        <p:spPr>
          <a:xfrm>
            <a:off x="673100" y="7043351"/>
            <a:ext cx="4416425" cy="380365"/>
          </a:xfrm>
          <a:prstGeom prst="rect">
            <a:avLst/>
          </a:prstGeom>
        </p:spPr>
        <p:txBody>
          <a:bodyPr vert="horz" wrap="square" lIns="0" tIns="0" rIns="0" bIns="0" rtlCol="0">
            <a:spAutoFit/>
          </a:bodyPr>
          <a:lstStyle/>
          <a:p>
            <a:pPr marL="12700" marR="5080">
              <a:lnSpc>
                <a:spcPct val="106100"/>
              </a:lnSpc>
            </a:pPr>
            <a:r>
              <a:rPr sz="1100" spc="-65" dirty="0">
                <a:solidFill>
                  <a:srgbClr val="231F20"/>
                </a:solidFill>
                <a:latin typeface="Palatino Linotype"/>
                <a:cs typeface="Palatino Linotype"/>
              </a:rPr>
              <a:t>You </a:t>
            </a:r>
            <a:r>
              <a:rPr sz="1100" spc="-35" dirty="0">
                <a:solidFill>
                  <a:srgbClr val="231F20"/>
                </a:solidFill>
                <a:latin typeface="Palatino Linotype"/>
                <a:cs typeface="Palatino Linotype"/>
              </a:rPr>
              <a:t>should </a:t>
            </a:r>
            <a:r>
              <a:rPr sz="1100" spc="-70" dirty="0">
                <a:solidFill>
                  <a:srgbClr val="231F20"/>
                </a:solidFill>
                <a:latin typeface="Palatino Linotype"/>
                <a:cs typeface="Palatino Linotype"/>
              </a:rPr>
              <a:t>now </a:t>
            </a:r>
            <a:r>
              <a:rPr sz="1100" spc="-5" dirty="0">
                <a:solidFill>
                  <a:srgbClr val="231F20"/>
                </a:solidFill>
                <a:latin typeface="Palatino Linotype"/>
                <a:cs typeface="Palatino Linotype"/>
              </a:rPr>
              <a:t>be </a:t>
            </a:r>
            <a:r>
              <a:rPr sz="1100" spc="-35" dirty="0">
                <a:solidFill>
                  <a:srgbClr val="231F20"/>
                </a:solidFill>
                <a:latin typeface="Palatino Linotype"/>
                <a:cs typeface="Palatino Linotype"/>
              </a:rPr>
              <a:t>ready </a:t>
            </a:r>
            <a:r>
              <a:rPr sz="1100" spc="-10" dirty="0">
                <a:solidFill>
                  <a:srgbClr val="231F20"/>
                </a:solidFill>
                <a:latin typeface="Palatino Linotype"/>
                <a:cs typeface="Palatino Linotype"/>
              </a:rPr>
              <a:t>to </a:t>
            </a:r>
            <a:r>
              <a:rPr sz="1100" spc="-5" dirty="0">
                <a:solidFill>
                  <a:srgbClr val="231F20"/>
                </a:solidFill>
                <a:latin typeface="Palatino Linotype"/>
                <a:cs typeface="Palatino Linotype"/>
              </a:rPr>
              <a:t>begin </a:t>
            </a:r>
            <a:r>
              <a:rPr sz="1100" spc="-10" dirty="0">
                <a:solidFill>
                  <a:srgbClr val="231F20"/>
                </a:solidFill>
                <a:latin typeface="Palatino Linotype"/>
                <a:cs typeface="Palatino Linotype"/>
              </a:rPr>
              <a:t>recruiting </a:t>
            </a:r>
            <a:r>
              <a:rPr sz="1100" spc="-15" dirty="0">
                <a:solidFill>
                  <a:srgbClr val="231F20"/>
                </a:solidFill>
                <a:latin typeface="Palatino Linotype"/>
                <a:cs typeface="Palatino Linotype"/>
              </a:rPr>
              <a:t>participants! </a:t>
            </a:r>
            <a:r>
              <a:rPr sz="1100" spc="-10" dirty="0">
                <a:solidFill>
                  <a:srgbClr val="231F20"/>
                </a:solidFill>
                <a:latin typeface="Palatino Linotype"/>
                <a:cs typeface="Palatino Linotype"/>
              </a:rPr>
              <a:t>There </a:t>
            </a:r>
            <a:r>
              <a:rPr sz="1100" spc="-15" dirty="0">
                <a:solidFill>
                  <a:srgbClr val="231F20"/>
                </a:solidFill>
                <a:latin typeface="Palatino Linotype"/>
                <a:cs typeface="Palatino Linotype"/>
              </a:rPr>
              <a:t>are </a:t>
            </a:r>
            <a:r>
              <a:rPr sz="1100" spc="-40" dirty="0">
                <a:solidFill>
                  <a:srgbClr val="231F20"/>
                </a:solidFill>
                <a:latin typeface="Palatino Linotype"/>
                <a:cs typeface="Palatino Linotype"/>
              </a:rPr>
              <a:t>many  </a:t>
            </a:r>
            <a:r>
              <a:rPr sz="1100" spc="-15" dirty="0">
                <a:solidFill>
                  <a:srgbClr val="231F20"/>
                </a:solidFill>
                <a:latin typeface="Palatino Linotype"/>
                <a:cs typeface="Palatino Linotype"/>
              </a:rPr>
              <a:t>tools </a:t>
            </a:r>
            <a:r>
              <a:rPr sz="1100" spc="-55" dirty="0">
                <a:solidFill>
                  <a:srgbClr val="231F20"/>
                </a:solidFill>
                <a:latin typeface="Palatino Linotype"/>
                <a:cs typeface="Palatino Linotype"/>
              </a:rPr>
              <a:t>you </a:t>
            </a:r>
            <a:r>
              <a:rPr sz="1100" spc="-5" dirty="0">
                <a:solidFill>
                  <a:srgbClr val="231F20"/>
                </a:solidFill>
                <a:latin typeface="Palatino Linotype"/>
                <a:cs typeface="Palatino Linotype"/>
              </a:rPr>
              <a:t>can </a:t>
            </a:r>
            <a:r>
              <a:rPr sz="1100" spc="-15" dirty="0">
                <a:solidFill>
                  <a:srgbClr val="231F20"/>
                </a:solidFill>
                <a:latin typeface="Palatino Linotype"/>
                <a:cs typeface="Palatino Linotype"/>
              </a:rPr>
              <a:t>use </a:t>
            </a:r>
            <a:r>
              <a:rPr sz="1100" spc="-25" dirty="0">
                <a:solidFill>
                  <a:srgbClr val="231F20"/>
                </a:solidFill>
                <a:latin typeface="Palatino Linotype"/>
                <a:cs typeface="Palatino Linotype"/>
              </a:rPr>
              <a:t>for </a:t>
            </a:r>
            <a:r>
              <a:rPr sz="1100" spc="-5" dirty="0">
                <a:solidFill>
                  <a:srgbClr val="231F20"/>
                </a:solidFill>
                <a:latin typeface="Palatino Linotype"/>
                <a:cs typeface="Palatino Linotype"/>
              </a:rPr>
              <a:t>this</a:t>
            </a:r>
            <a:r>
              <a:rPr sz="1100" spc="-90" dirty="0">
                <a:solidFill>
                  <a:srgbClr val="231F20"/>
                </a:solidFill>
                <a:latin typeface="Palatino Linotype"/>
                <a:cs typeface="Palatino Linotype"/>
              </a:rPr>
              <a:t> </a:t>
            </a:r>
            <a:r>
              <a:rPr sz="1100" spc="-30" dirty="0">
                <a:solidFill>
                  <a:srgbClr val="231F20"/>
                </a:solidFill>
                <a:latin typeface="Palatino Linotype"/>
                <a:cs typeface="Palatino Linotype"/>
              </a:rPr>
              <a:t>purpose:</a:t>
            </a:r>
            <a:endParaRPr sz="1100">
              <a:latin typeface="Palatino Linotype"/>
              <a:cs typeface="Palatino Linotype"/>
            </a:endParaRPr>
          </a:p>
        </p:txBody>
      </p:sp>
      <p:sp>
        <p:nvSpPr>
          <p:cNvPr id="7" name="object 7"/>
          <p:cNvSpPr txBox="1"/>
          <p:nvPr/>
        </p:nvSpPr>
        <p:spPr>
          <a:xfrm>
            <a:off x="844550" y="7576751"/>
            <a:ext cx="4173854" cy="1269365"/>
          </a:xfrm>
          <a:prstGeom prst="rect">
            <a:avLst/>
          </a:prstGeom>
        </p:spPr>
        <p:txBody>
          <a:bodyPr vert="horz" wrap="square" lIns="0" tIns="0" rIns="0" bIns="0" rtlCol="0">
            <a:spAutoFit/>
          </a:bodyPr>
          <a:lstStyle/>
          <a:p>
            <a:pPr marL="297815" marR="149225" indent="-285115">
              <a:lnSpc>
                <a:spcPct val="106100"/>
              </a:lnSpc>
              <a:buChar char="•"/>
              <a:tabLst>
                <a:tab pos="297815" algn="l"/>
                <a:tab pos="298450" algn="l"/>
              </a:tabLst>
            </a:pPr>
            <a:r>
              <a:rPr sz="1100" spc="-15" dirty="0">
                <a:solidFill>
                  <a:srgbClr val="231F20"/>
                </a:solidFill>
                <a:latin typeface="Palatino Linotype"/>
                <a:cs typeface="Palatino Linotype"/>
              </a:rPr>
              <a:t>Distribute </a:t>
            </a:r>
            <a:r>
              <a:rPr sz="1100" spc="-45" dirty="0">
                <a:solidFill>
                  <a:srgbClr val="231F20"/>
                </a:solidFill>
                <a:latin typeface="Palatino Linotype"/>
                <a:cs typeface="Palatino Linotype"/>
              </a:rPr>
              <a:t>your </a:t>
            </a:r>
            <a:r>
              <a:rPr sz="1100" spc="-50" dirty="0">
                <a:solidFill>
                  <a:srgbClr val="231F20"/>
                </a:solidFill>
                <a:latin typeface="Palatino Linotype"/>
                <a:cs typeface="Palatino Linotype"/>
              </a:rPr>
              <a:t>FACT </a:t>
            </a:r>
            <a:r>
              <a:rPr sz="1100" spc="-5" dirty="0">
                <a:solidFill>
                  <a:srgbClr val="231F20"/>
                </a:solidFill>
                <a:latin typeface="Palatino Linotype"/>
                <a:cs typeface="Palatino Linotype"/>
              </a:rPr>
              <a:t>Sheet </a:t>
            </a:r>
            <a:r>
              <a:rPr sz="1100" spc="-20" dirty="0">
                <a:solidFill>
                  <a:srgbClr val="231F20"/>
                </a:solidFill>
                <a:latin typeface="Palatino Linotype"/>
                <a:cs typeface="Palatino Linotype"/>
              </a:rPr>
              <a:t>or Flyers. Libraries, </a:t>
            </a:r>
            <a:r>
              <a:rPr sz="1100" spc="-25" dirty="0">
                <a:solidFill>
                  <a:srgbClr val="231F20"/>
                </a:solidFill>
                <a:latin typeface="Palatino Linotype"/>
                <a:cs typeface="Palatino Linotype"/>
              </a:rPr>
              <a:t>supermarkets,  </a:t>
            </a:r>
            <a:r>
              <a:rPr sz="1100" spc="-30" dirty="0">
                <a:solidFill>
                  <a:srgbClr val="231F20"/>
                </a:solidFill>
                <a:latin typeface="Palatino Linotype"/>
                <a:cs typeface="Palatino Linotype"/>
              </a:rPr>
              <a:t>community </a:t>
            </a:r>
            <a:r>
              <a:rPr sz="1100" dirty="0">
                <a:solidFill>
                  <a:srgbClr val="231F20"/>
                </a:solidFill>
                <a:latin typeface="Palatino Linotype"/>
                <a:cs typeface="Palatino Linotype"/>
              </a:rPr>
              <a:t>centers </a:t>
            </a:r>
            <a:r>
              <a:rPr sz="1100" spc="-15" dirty="0">
                <a:solidFill>
                  <a:srgbClr val="231F20"/>
                </a:solidFill>
                <a:latin typeface="Palatino Linotype"/>
                <a:cs typeface="Palatino Linotype"/>
              </a:rPr>
              <a:t>are </a:t>
            </a:r>
            <a:r>
              <a:rPr sz="1100" spc="-30" dirty="0">
                <a:solidFill>
                  <a:srgbClr val="231F20"/>
                </a:solidFill>
                <a:latin typeface="Palatino Linotype"/>
                <a:cs typeface="Palatino Linotype"/>
              </a:rPr>
              <a:t>good</a:t>
            </a:r>
            <a:r>
              <a:rPr sz="1100" spc="-120" dirty="0">
                <a:solidFill>
                  <a:srgbClr val="231F20"/>
                </a:solidFill>
                <a:latin typeface="Palatino Linotype"/>
                <a:cs typeface="Palatino Linotype"/>
              </a:rPr>
              <a:t> </a:t>
            </a:r>
            <a:r>
              <a:rPr sz="1100" spc="-5" dirty="0">
                <a:solidFill>
                  <a:srgbClr val="231F20"/>
                </a:solidFill>
                <a:latin typeface="Palatino Linotype"/>
                <a:cs typeface="Palatino Linotype"/>
              </a:rPr>
              <a:t>choices.</a:t>
            </a:r>
            <a:endParaRPr sz="1100" dirty="0">
              <a:latin typeface="Palatino Linotype"/>
              <a:cs typeface="Palatino Linotype"/>
            </a:endParaRPr>
          </a:p>
          <a:p>
            <a:pPr marL="297815" indent="-285115">
              <a:lnSpc>
                <a:spcPct val="100000"/>
              </a:lnSpc>
              <a:spcBef>
                <a:spcPts val="80"/>
              </a:spcBef>
              <a:buChar char="•"/>
              <a:tabLst>
                <a:tab pos="297815" algn="l"/>
                <a:tab pos="298450" algn="l"/>
              </a:tabLst>
            </a:pPr>
            <a:r>
              <a:rPr sz="1100" spc="10" dirty="0">
                <a:solidFill>
                  <a:srgbClr val="231F20"/>
                </a:solidFill>
                <a:latin typeface="Palatino Linotype"/>
                <a:cs typeface="Palatino Linotype"/>
              </a:rPr>
              <a:t>Set </a:t>
            </a:r>
            <a:r>
              <a:rPr sz="1100" spc="-55" dirty="0">
                <a:solidFill>
                  <a:srgbClr val="231F20"/>
                </a:solidFill>
                <a:latin typeface="Palatino Linotype"/>
                <a:cs typeface="Palatino Linotype"/>
              </a:rPr>
              <a:t>up </a:t>
            </a:r>
            <a:r>
              <a:rPr sz="1100" spc="-10" dirty="0">
                <a:solidFill>
                  <a:srgbClr val="231F20"/>
                </a:solidFill>
                <a:latin typeface="Palatino Linotype"/>
                <a:cs typeface="Palatino Linotype"/>
              </a:rPr>
              <a:t>a </a:t>
            </a:r>
            <a:r>
              <a:rPr sz="1100" spc="-20" dirty="0">
                <a:solidFill>
                  <a:srgbClr val="231F20"/>
                </a:solidFill>
                <a:latin typeface="Palatino Linotype"/>
                <a:cs typeface="Palatino Linotype"/>
              </a:rPr>
              <a:t>website </a:t>
            </a:r>
            <a:r>
              <a:rPr sz="1100" spc="-25" dirty="0">
                <a:solidFill>
                  <a:srgbClr val="231F20"/>
                </a:solidFill>
                <a:latin typeface="Palatino Linotype"/>
                <a:cs typeface="Palatino Linotype"/>
              </a:rPr>
              <a:t>for </a:t>
            </a:r>
            <a:r>
              <a:rPr sz="1100" spc="-45" dirty="0">
                <a:solidFill>
                  <a:srgbClr val="231F20"/>
                </a:solidFill>
                <a:latin typeface="Palatino Linotype"/>
                <a:cs typeface="Palatino Linotype"/>
              </a:rPr>
              <a:t>your</a:t>
            </a:r>
            <a:r>
              <a:rPr sz="1100" spc="-145" dirty="0">
                <a:solidFill>
                  <a:srgbClr val="231F20"/>
                </a:solidFill>
                <a:latin typeface="Palatino Linotype"/>
                <a:cs typeface="Palatino Linotype"/>
              </a:rPr>
              <a:t> </a:t>
            </a:r>
            <a:r>
              <a:rPr sz="1100" spc="-25" dirty="0">
                <a:solidFill>
                  <a:srgbClr val="231F20"/>
                </a:solidFill>
                <a:latin typeface="Palatino Linotype"/>
                <a:cs typeface="Palatino Linotype"/>
              </a:rPr>
              <a:t>event.</a:t>
            </a:r>
            <a:endParaRPr sz="1100" dirty="0">
              <a:latin typeface="Palatino Linotype"/>
              <a:cs typeface="Palatino Linotype"/>
            </a:endParaRPr>
          </a:p>
          <a:p>
            <a:pPr marL="297815" indent="-285115">
              <a:lnSpc>
                <a:spcPct val="100000"/>
              </a:lnSpc>
              <a:spcBef>
                <a:spcPts val="80"/>
              </a:spcBef>
              <a:buChar char="•"/>
              <a:tabLst>
                <a:tab pos="297815" algn="l"/>
                <a:tab pos="298450" algn="l"/>
              </a:tabLst>
            </a:pPr>
            <a:r>
              <a:rPr sz="1100" spc="-25" dirty="0">
                <a:solidFill>
                  <a:srgbClr val="231F20"/>
                </a:solidFill>
                <a:latin typeface="Palatino Linotype"/>
                <a:cs typeface="Palatino Linotype"/>
              </a:rPr>
              <a:t>Email </a:t>
            </a:r>
            <a:r>
              <a:rPr sz="1100" spc="-45" dirty="0">
                <a:solidFill>
                  <a:srgbClr val="231F20"/>
                </a:solidFill>
                <a:latin typeface="Palatino Linotype"/>
                <a:cs typeface="Palatino Linotype"/>
              </a:rPr>
              <a:t>your </a:t>
            </a:r>
            <a:r>
              <a:rPr sz="1100" spc="-40" dirty="0">
                <a:solidFill>
                  <a:srgbClr val="231F20"/>
                </a:solidFill>
                <a:latin typeface="Palatino Linotype"/>
                <a:cs typeface="Palatino Linotype"/>
              </a:rPr>
              <a:t>family, </a:t>
            </a:r>
            <a:r>
              <a:rPr sz="1100" spc="-25" dirty="0">
                <a:solidFill>
                  <a:srgbClr val="231F20"/>
                </a:solidFill>
                <a:latin typeface="Palatino Linotype"/>
                <a:cs typeface="Palatino Linotype"/>
              </a:rPr>
              <a:t>friends, </a:t>
            </a:r>
            <a:r>
              <a:rPr sz="1100" spc="-15" dirty="0">
                <a:solidFill>
                  <a:srgbClr val="231F20"/>
                </a:solidFill>
                <a:latin typeface="Palatino Linotype"/>
                <a:cs typeface="Palatino Linotype"/>
              </a:rPr>
              <a:t>neighbors, </a:t>
            </a:r>
            <a:r>
              <a:rPr sz="1100" spc="-30" dirty="0">
                <a:solidFill>
                  <a:srgbClr val="231F20"/>
                </a:solidFill>
                <a:latin typeface="Palatino Linotype"/>
                <a:cs typeface="Palatino Linotype"/>
              </a:rPr>
              <a:t>co-workers,</a:t>
            </a:r>
            <a:r>
              <a:rPr sz="1100" spc="-35" dirty="0">
                <a:solidFill>
                  <a:srgbClr val="231F20"/>
                </a:solidFill>
                <a:latin typeface="Palatino Linotype"/>
                <a:cs typeface="Palatino Linotype"/>
              </a:rPr>
              <a:t> </a:t>
            </a:r>
            <a:r>
              <a:rPr sz="1100" spc="-5" dirty="0">
                <a:solidFill>
                  <a:srgbClr val="231F20"/>
                </a:solidFill>
                <a:latin typeface="Palatino Linotype"/>
                <a:cs typeface="Palatino Linotype"/>
              </a:rPr>
              <a:t>etc.</a:t>
            </a:r>
            <a:endParaRPr sz="1100" dirty="0">
              <a:latin typeface="Palatino Linotype"/>
              <a:cs typeface="Palatino Linotype"/>
            </a:endParaRPr>
          </a:p>
          <a:p>
            <a:pPr marL="297815" indent="-285115">
              <a:lnSpc>
                <a:spcPct val="100000"/>
              </a:lnSpc>
              <a:spcBef>
                <a:spcPts val="80"/>
              </a:spcBef>
              <a:buChar char="•"/>
              <a:tabLst>
                <a:tab pos="297815" algn="l"/>
                <a:tab pos="298450" algn="l"/>
              </a:tabLst>
            </a:pPr>
            <a:r>
              <a:rPr sz="1100" spc="-35" dirty="0">
                <a:solidFill>
                  <a:srgbClr val="231F20"/>
                </a:solidFill>
                <a:latin typeface="Palatino Linotype"/>
                <a:cs typeface="Palatino Linotype"/>
              </a:rPr>
              <a:t>Use </a:t>
            </a:r>
            <a:r>
              <a:rPr sz="1100" spc="-45" dirty="0">
                <a:solidFill>
                  <a:srgbClr val="231F20"/>
                </a:solidFill>
                <a:latin typeface="Palatino Linotype"/>
                <a:cs typeface="Palatino Linotype"/>
              </a:rPr>
              <a:t>your </a:t>
            </a:r>
            <a:r>
              <a:rPr sz="1100" spc="-20" dirty="0">
                <a:solidFill>
                  <a:srgbClr val="231F20"/>
                </a:solidFill>
                <a:latin typeface="Palatino Linotype"/>
                <a:cs typeface="Palatino Linotype"/>
              </a:rPr>
              <a:t>Facebook page </a:t>
            </a:r>
            <a:r>
              <a:rPr sz="1100" spc="-10" dirty="0">
                <a:solidFill>
                  <a:srgbClr val="231F20"/>
                </a:solidFill>
                <a:latin typeface="Palatino Linotype"/>
                <a:cs typeface="Palatino Linotype"/>
              </a:rPr>
              <a:t>to </a:t>
            </a:r>
            <a:r>
              <a:rPr sz="1100" spc="-30" dirty="0">
                <a:solidFill>
                  <a:srgbClr val="231F20"/>
                </a:solidFill>
                <a:latin typeface="Palatino Linotype"/>
                <a:cs typeface="Palatino Linotype"/>
              </a:rPr>
              <a:t>spread</a:t>
            </a:r>
            <a:r>
              <a:rPr sz="1100" spc="-85" dirty="0">
                <a:solidFill>
                  <a:srgbClr val="231F20"/>
                </a:solidFill>
                <a:latin typeface="Palatino Linotype"/>
                <a:cs typeface="Palatino Linotype"/>
              </a:rPr>
              <a:t> </a:t>
            </a:r>
            <a:r>
              <a:rPr sz="1100" spc="-30" dirty="0">
                <a:solidFill>
                  <a:srgbClr val="231F20"/>
                </a:solidFill>
                <a:latin typeface="Palatino Linotype"/>
                <a:cs typeface="Palatino Linotype"/>
              </a:rPr>
              <a:t>awareness.</a:t>
            </a:r>
            <a:endParaRPr sz="1100" dirty="0">
              <a:latin typeface="Palatino Linotype"/>
              <a:cs typeface="Palatino Linotype"/>
            </a:endParaRPr>
          </a:p>
          <a:p>
            <a:pPr marL="297815" marR="5080" indent="-285115">
              <a:lnSpc>
                <a:spcPct val="106100"/>
              </a:lnSpc>
              <a:buChar char="•"/>
              <a:tabLst>
                <a:tab pos="297815" algn="l"/>
                <a:tab pos="298450" algn="l"/>
              </a:tabLst>
            </a:pPr>
            <a:r>
              <a:rPr sz="1100" spc="-30" dirty="0">
                <a:solidFill>
                  <a:srgbClr val="231F20"/>
                </a:solidFill>
                <a:latin typeface="Palatino Linotype"/>
                <a:cs typeface="Palatino Linotype"/>
              </a:rPr>
              <a:t>Involve </a:t>
            </a:r>
            <a:r>
              <a:rPr sz="1100" spc="-5" dirty="0" smtClean="0">
                <a:solidFill>
                  <a:srgbClr val="231F20"/>
                </a:solidFill>
                <a:latin typeface="Palatino Linotype"/>
                <a:cs typeface="Palatino Linotype"/>
              </a:rPr>
              <a:t>First </a:t>
            </a:r>
            <a:r>
              <a:rPr sz="1100" spc="-30" dirty="0">
                <a:solidFill>
                  <a:srgbClr val="231F20"/>
                </a:solidFill>
                <a:latin typeface="Palatino Linotype"/>
                <a:cs typeface="Palatino Linotype"/>
              </a:rPr>
              <a:t>Candle! </a:t>
            </a:r>
            <a:r>
              <a:rPr sz="1100" spc="-45" dirty="0">
                <a:solidFill>
                  <a:srgbClr val="231F20"/>
                </a:solidFill>
                <a:latin typeface="Palatino Linotype"/>
                <a:cs typeface="Palatino Linotype"/>
              </a:rPr>
              <a:t>We </a:t>
            </a:r>
            <a:r>
              <a:rPr sz="1100" spc="-15" dirty="0">
                <a:solidFill>
                  <a:srgbClr val="231F20"/>
                </a:solidFill>
                <a:latin typeface="Palatino Linotype"/>
                <a:cs typeface="Palatino Linotype"/>
              </a:rPr>
              <a:t>are </a:t>
            </a:r>
            <a:r>
              <a:rPr sz="1100" spc="-45" dirty="0">
                <a:solidFill>
                  <a:srgbClr val="231F20"/>
                </a:solidFill>
                <a:latin typeface="Palatino Linotype"/>
                <a:cs typeface="Palatino Linotype"/>
              </a:rPr>
              <a:t>happy </a:t>
            </a:r>
            <a:r>
              <a:rPr sz="1100" spc="-10" dirty="0">
                <a:solidFill>
                  <a:srgbClr val="231F20"/>
                </a:solidFill>
                <a:latin typeface="Palatino Linotype"/>
                <a:cs typeface="Palatino Linotype"/>
              </a:rPr>
              <a:t>to </a:t>
            </a:r>
            <a:r>
              <a:rPr sz="1100" spc="-30" dirty="0">
                <a:solidFill>
                  <a:srgbClr val="231F20"/>
                </a:solidFill>
                <a:latin typeface="Palatino Linotype"/>
                <a:cs typeface="Palatino Linotype"/>
              </a:rPr>
              <a:t>promote </a:t>
            </a:r>
            <a:r>
              <a:rPr sz="1100" spc="-45" dirty="0">
                <a:solidFill>
                  <a:srgbClr val="231F20"/>
                </a:solidFill>
                <a:latin typeface="Palatino Linotype"/>
                <a:cs typeface="Palatino Linotype"/>
              </a:rPr>
              <a:t>your </a:t>
            </a:r>
            <a:r>
              <a:rPr sz="1100" spc="-20" dirty="0">
                <a:solidFill>
                  <a:srgbClr val="231F20"/>
                </a:solidFill>
                <a:latin typeface="Palatino Linotype"/>
                <a:cs typeface="Palatino Linotype"/>
              </a:rPr>
              <a:t>event </a:t>
            </a:r>
            <a:r>
              <a:rPr sz="1100" spc="-25" dirty="0">
                <a:solidFill>
                  <a:srgbClr val="231F20"/>
                </a:solidFill>
                <a:latin typeface="Palatino Linotype"/>
                <a:cs typeface="Palatino Linotype"/>
              </a:rPr>
              <a:t>on </a:t>
            </a:r>
            <a:r>
              <a:rPr sz="1100" spc="-35" dirty="0">
                <a:solidFill>
                  <a:srgbClr val="231F20"/>
                </a:solidFill>
                <a:latin typeface="Palatino Linotype"/>
                <a:cs typeface="Palatino Linotype"/>
              </a:rPr>
              <a:t>our  </a:t>
            </a:r>
            <a:r>
              <a:rPr sz="1100" spc="-20" dirty="0">
                <a:solidFill>
                  <a:srgbClr val="231F20"/>
                </a:solidFill>
                <a:latin typeface="Palatino Linotype"/>
                <a:cs typeface="Palatino Linotype"/>
              </a:rPr>
              <a:t>calendar </a:t>
            </a:r>
            <a:r>
              <a:rPr sz="1100" spc="-40" dirty="0">
                <a:solidFill>
                  <a:srgbClr val="231F20"/>
                </a:solidFill>
                <a:latin typeface="Palatino Linotype"/>
                <a:cs typeface="Palatino Linotype"/>
              </a:rPr>
              <a:t>and </a:t>
            </a:r>
            <a:r>
              <a:rPr sz="1100" spc="-5" dirty="0">
                <a:solidFill>
                  <a:srgbClr val="231F20"/>
                </a:solidFill>
                <a:latin typeface="Palatino Linotype"/>
                <a:cs typeface="Palatino Linotype"/>
              </a:rPr>
              <a:t>social </a:t>
            </a:r>
            <a:r>
              <a:rPr sz="1100" spc="-30" dirty="0">
                <a:solidFill>
                  <a:srgbClr val="231F20"/>
                </a:solidFill>
                <a:latin typeface="Palatino Linotype"/>
                <a:cs typeface="Palatino Linotype"/>
              </a:rPr>
              <a:t>media</a:t>
            </a:r>
            <a:r>
              <a:rPr sz="1100" spc="-110" dirty="0">
                <a:solidFill>
                  <a:srgbClr val="231F20"/>
                </a:solidFill>
                <a:latin typeface="Palatino Linotype"/>
                <a:cs typeface="Palatino Linotype"/>
              </a:rPr>
              <a:t> </a:t>
            </a:r>
            <a:r>
              <a:rPr sz="1100" spc="-25" dirty="0">
                <a:solidFill>
                  <a:srgbClr val="231F20"/>
                </a:solidFill>
                <a:latin typeface="Palatino Linotype"/>
                <a:cs typeface="Palatino Linotype"/>
              </a:rPr>
              <a:t>platforms.</a:t>
            </a:r>
            <a:endParaRPr sz="1100" dirty="0">
              <a:latin typeface="Palatino Linotype"/>
              <a:cs typeface="Palatino Linotype"/>
            </a:endParaRPr>
          </a:p>
        </p:txBody>
      </p:sp>
      <p:sp>
        <p:nvSpPr>
          <p:cNvPr id="8" name="object 8"/>
          <p:cNvSpPr/>
          <p:nvPr/>
        </p:nvSpPr>
        <p:spPr>
          <a:xfrm>
            <a:off x="5304434" y="4855464"/>
            <a:ext cx="1789112" cy="1658112"/>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5304434" y="6979919"/>
            <a:ext cx="1789430" cy="2086610"/>
          </a:xfrm>
          <a:custGeom>
            <a:avLst/>
            <a:gdLst/>
            <a:ahLst/>
            <a:cxnLst/>
            <a:rect l="l" t="t" r="r" b="b"/>
            <a:pathLst>
              <a:path w="1789429" h="2086609">
                <a:moveTo>
                  <a:pt x="0" y="2086355"/>
                </a:moveTo>
                <a:lnTo>
                  <a:pt x="1789112" y="2086355"/>
                </a:lnTo>
                <a:lnTo>
                  <a:pt x="1789112" y="0"/>
                </a:lnTo>
                <a:lnTo>
                  <a:pt x="0" y="0"/>
                </a:lnTo>
                <a:lnTo>
                  <a:pt x="0" y="2086355"/>
                </a:lnTo>
                <a:close/>
              </a:path>
            </a:pathLst>
          </a:custGeom>
          <a:solidFill>
            <a:srgbClr val="00AEEF"/>
          </a:solidFill>
        </p:spPr>
        <p:txBody>
          <a:bodyPr wrap="square" lIns="0" tIns="0" rIns="0" bIns="0" rtlCol="0"/>
          <a:lstStyle/>
          <a:p>
            <a:endParaRPr/>
          </a:p>
        </p:txBody>
      </p:sp>
      <p:sp>
        <p:nvSpPr>
          <p:cNvPr id="10" name="object 10"/>
          <p:cNvSpPr txBox="1"/>
          <p:nvPr/>
        </p:nvSpPr>
        <p:spPr>
          <a:xfrm>
            <a:off x="5406034" y="7113710"/>
            <a:ext cx="1575435" cy="1839595"/>
          </a:xfrm>
          <a:prstGeom prst="rect">
            <a:avLst/>
          </a:prstGeom>
        </p:spPr>
        <p:txBody>
          <a:bodyPr vert="horz" wrap="square" lIns="0" tIns="0" rIns="0" bIns="0" rtlCol="0">
            <a:spAutoFit/>
          </a:bodyPr>
          <a:lstStyle/>
          <a:p>
            <a:pPr marL="12700" marR="33655">
              <a:lnSpc>
                <a:spcPct val="101899"/>
              </a:lnSpc>
            </a:pPr>
            <a:r>
              <a:rPr sz="900" b="1" i="1" spc="-45" dirty="0">
                <a:solidFill>
                  <a:srgbClr val="FFFFFF"/>
                </a:solidFill>
                <a:latin typeface="Gill Sans MT"/>
                <a:cs typeface="Gill Sans MT"/>
              </a:rPr>
              <a:t>“My </a:t>
            </a:r>
            <a:r>
              <a:rPr sz="900" b="1" i="1" spc="10" dirty="0">
                <a:solidFill>
                  <a:srgbClr val="FFFFFF"/>
                </a:solidFill>
                <a:latin typeface="Gill Sans MT"/>
                <a:cs typeface="Gill Sans MT"/>
              </a:rPr>
              <a:t>husband </a:t>
            </a:r>
            <a:r>
              <a:rPr sz="900" b="1" i="1" spc="5" dirty="0">
                <a:solidFill>
                  <a:srgbClr val="FFFFFF"/>
                </a:solidFill>
                <a:latin typeface="Gill Sans MT"/>
                <a:cs typeface="Gill Sans MT"/>
              </a:rPr>
              <a:t>Frank </a:t>
            </a:r>
            <a:r>
              <a:rPr sz="900" b="1" i="1" spc="10" dirty="0">
                <a:solidFill>
                  <a:srgbClr val="FFFFFF"/>
                </a:solidFill>
                <a:latin typeface="Gill Sans MT"/>
                <a:cs typeface="Gill Sans MT"/>
              </a:rPr>
              <a:t>and </a:t>
            </a:r>
            <a:r>
              <a:rPr sz="900" b="1" i="1" spc="45" dirty="0">
                <a:solidFill>
                  <a:srgbClr val="FFFFFF"/>
                </a:solidFill>
                <a:latin typeface="Gill Sans MT"/>
                <a:cs typeface="Gill Sans MT"/>
              </a:rPr>
              <a:t>I </a:t>
            </a:r>
            <a:r>
              <a:rPr sz="900" b="1" i="1" dirty="0">
                <a:solidFill>
                  <a:srgbClr val="FFFFFF"/>
                </a:solidFill>
                <a:latin typeface="Gill Sans MT"/>
                <a:cs typeface="Gill Sans MT"/>
              </a:rPr>
              <a:t>lost  </a:t>
            </a:r>
            <a:r>
              <a:rPr sz="900" b="1" i="1" spc="-10" dirty="0">
                <a:solidFill>
                  <a:srgbClr val="FFFFFF"/>
                </a:solidFill>
                <a:latin typeface="Gill Sans MT"/>
                <a:cs typeface="Gill Sans MT"/>
              </a:rPr>
              <a:t>our </a:t>
            </a:r>
            <a:r>
              <a:rPr sz="900" b="1" i="1" dirty="0">
                <a:solidFill>
                  <a:srgbClr val="FFFFFF"/>
                </a:solidFill>
                <a:latin typeface="Gill Sans MT"/>
                <a:cs typeface="Gill Sans MT"/>
              </a:rPr>
              <a:t>son </a:t>
            </a:r>
            <a:r>
              <a:rPr sz="900" b="1" i="1" spc="-15" dirty="0">
                <a:solidFill>
                  <a:srgbClr val="FFFFFF"/>
                </a:solidFill>
                <a:latin typeface="Gill Sans MT"/>
                <a:cs typeface="Gill Sans MT"/>
              </a:rPr>
              <a:t>Stephen </a:t>
            </a:r>
            <a:r>
              <a:rPr sz="900" b="1" i="1" spc="-25" dirty="0">
                <a:solidFill>
                  <a:srgbClr val="FFFFFF"/>
                </a:solidFill>
                <a:latin typeface="Gill Sans MT"/>
                <a:cs typeface="Gill Sans MT"/>
              </a:rPr>
              <a:t>on </a:t>
            </a:r>
            <a:r>
              <a:rPr sz="900" b="1" i="1" spc="25" dirty="0">
                <a:solidFill>
                  <a:srgbClr val="FFFFFF"/>
                </a:solidFill>
                <a:latin typeface="Gill Sans MT"/>
                <a:cs typeface="Gill Sans MT"/>
              </a:rPr>
              <a:t>April </a:t>
            </a:r>
            <a:r>
              <a:rPr sz="900" b="1" i="1" spc="-10" dirty="0">
                <a:solidFill>
                  <a:srgbClr val="FFFFFF"/>
                </a:solidFill>
                <a:latin typeface="Gill Sans MT"/>
                <a:cs typeface="Gill Sans MT"/>
              </a:rPr>
              <a:t>24,  </a:t>
            </a:r>
            <a:r>
              <a:rPr sz="900" b="1" i="1" spc="-30" dirty="0">
                <a:solidFill>
                  <a:srgbClr val="FFFFFF"/>
                </a:solidFill>
                <a:latin typeface="Gill Sans MT"/>
                <a:cs typeface="Gill Sans MT"/>
              </a:rPr>
              <a:t>2013 </a:t>
            </a:r>
            <a:r>
              <a:rPr sz="900" b="1" i="1" spc="-5" dirty="0">
                <a:solidFill>
                  <a:srgbClr val="FFFFFF"/>
                </a:solidFill>
                <a:latin typeface="Gill Sans MT"/>
                <a:cs typeface="Gill Sans MT"/>
              </a:rPr>
              <a:t>while </a:t>
            </a:r>
            <a:r>
              <a:rPr sz="900" b="1" i="1" spc="45" dirty="0">
                <a:solidFill>
                  <a:srgbClr val="FFFFFF"/>
                </a:solidFill>
                <a:latin typeface="Gill Sans MT"/>
                <a:cs typeface="Gill Sans MT"/>
              </a:rPr>
              <a:t>I </a:t>
            </a:r>
            <a:r>
              <a:rPr sz="900" b="1" i="1" spc="5" dirty="0">
                <a:solidFill>
                  <a:srgbClr val="FFFFFF"/>
                </a:solidFill>
                <a:latin typeface="Gill Sans MT"/>
                <a:cs typeface="Gill Sans MT"/>
              </a:rPr>
              <a:t>was </a:t>
            </a:r>
            <a:r>
              <a:rPr sz="900" b="1" i="1" spc="-5" dirty="0">
                <a:solidFill>
                  <a:srgbClr val="FFFFFF"/>
                </a:solidFill>
                <a:latin typeface="Gill Sans MT"/>
                <a:cs typeface="Gill Sans MT"/>
              </a:rPr>
              <a:t>29 </a:t>
            </a:r>
            <a:r>
              <a:rPr sz="900" b="1" i="1" spc="-15" dirty="0">
                <a:solidFill>
                  <a:srgbClr val="FFFFFF"/>
                </a:solidFill>
                <a:latin typeface="Gill Sans MT"/>
                <a:cs typeface="Gill Sans MT"/>
              </a:rPr>
              <a:t>weeks  </a:t>
            </a:r>
            <a:r>
              <a:rPr sz="900" b="1" i="1" spc="-5" dirty="0">
                <a:solidFill>
                  <a:srgbClr val="FFFFFF"/>
                </a:solidFill>
                <a:latin typeface="Gill Sans MT"/>
                <a:cs typeface="Gill Sans MT"/>
              </a:rPr>
              <a:t>pregnant. </a:t>
            </a:r>
            <a:r>
              <a:rPr sz="900" b="1" i="1" spc="-40" dirty="0">
                <a:solidFill>
                  <a:srgbClr val="FFFFFF"/>
                </a:solidFill>
                <a:latin typeface="Gill Sans MT"/>
                <a:cs typeface="Gill Sans MT"/>
              </a:rPr>
              <a:t>We </a:t>
            </a:r>
            <a:r>
              <a:rPr sz="900" b="1" i="1" spc="-10" dirty="0">
                <a:solidFill>
                  <a:srgbClr val="FFFFFF"/>
                </a:solidFill>
                <a:latin typeface="Gill Sans MT"/>
                <a:cs typeface="Gill Sans MT"/>
              </a:rPr>
              <a:t>wanted </a:t>
            </a:r>
            <a:r>
              <a:rPr sz="900" b="1" i="1" spc="-30" dirty="0">
                <a:solidFill>
                  <a:srgbClr val="FFFFFF"/>
                </a:solidFill>
                <a:latin typeface="Gill Sans MT"/>
                <a:cs typeface="Gill Sans MT"/>
              </a:rPr>
              <a:t>to  </a:t>
            </a:r>
            <a:r>
              <a:rPr sz="900" b="1" i="1" dirty="0">
                <a:solidFill>
                  <a:srgbClr val="FFFFFF"/>
                </a:solidFill>
                <a:latin typeface="Gill Sans MT"/>
                <a:cs typeface="Gill Sans MT"/>
              </a:rPr>
              <a:t>channel </a:t>
            </a:r>
            <a:r>
              <a:rPr sz="900" b="1" i="1" spc="-10" dirty="0">
                <a:solidFill>
                  <a:srgbClr val="FFFFFF"/>
                </a:solidFill>
                <a:latin typeface="Gill Sans MT"/>
                <a:cs typeface="Gill Sans MT"/>
              </a:rPr>
              <a:t>our </a:t>
            </a:r>
            <a:r>
              <a:rPr sz="900" b="1" i="1" spc="15" dirty="0">
                <a:solidFill>
                  <a:srgbClr val="FFFFFF"/>
                </a:solidFill>
                <a:latin typeface="Gill Sans MT"/>
                <a:cs typeface="Gill Sans MT"/>
              </a:rPr>
              <a:t>grief </a:t>
            </a:r>
            <a:r>
              <a:rPr sz="900" b="1" i="1" spc="10" dirty="0">
                <a:solidFill>
                  <a:srgbClr val="FFFFFF"/>
                </a:solidFill>
                <a:latin typeface="Gill Sans MT"/>
                <a:cs typeface="Gill Sans MT"/>
              </a:rPr>
              <a:t>and </a:t>
            </a:r>
            <a:r>
              <a:rPr sz="900" b="1" i="1" spc="-15" dirty="0">
                <a:solidFill>
                  <a:srgbClr val="FFFFFF"/>
                </a:solidFill>
                <a:latin typeface="Gill Sans MT"/>
                <a:cs typeface="Gill Sans MT"/>
              </a:rPr>
              <a:t>love </a:t>
            </a:r>
            <a:r>
              <a:rPr sz="900" b="1" i="1" spc="-20" dirty="0">
                <a:solidFill>
                  <a:srgbClr val="FFFFFF"/>
                </a:solidFill>
                <a:latin typeface="Gill Sans MT"/>
                <a:cs typeface="Gill Sans MT"/>
              </a:rPr>
              <a:t>for  </a:t>
            </a:r>
            <a:r>
              <a:rPr sz="900" b="1" i="1" spc="-10" dirty="0">
                <a:solidFill>
                  <a:srgbClr val="FFFFFF"/>
                </a:solidFill>
                <a:latin typeface="Gill Sans MT"/>
                <a:cs typeface="Gill Sans MT"/>
              </a:rPr>
              <a:t>our </a:t>
            </a:r>
            <a:r>
              <a:rPr sz="900" b="1" i="1" dirty="0">
                <a:solidFill>
                  <a:srgbClr val="FFFFFF"/>
                </a:solidFill>
                <a:latin typeface="Gill Sans MT"/>
                <a:cs typeface="Gill Sans MT"/>
              </a:rPr>
              <a:t>son </a:t>
            </a:r>
            <a:r>
              <a:rPr sz="900" b="1" i="1" spc="20" dirty="0">
                <a:solidFill>
                  <a:srgbClr val="FFFFFF"/>
                </a:solidFill>
                <a:latin typeface="Gill Sans MT"/>
                <a:cs typeface="Gill Sans MT"/>
              </a:rPr>
              <a:t>in </a:t>
            </a:r>
            <a:r>
              <a:rPr sz="900" b="1" i="1" spc="10" dirty="0">
                <a:solidFill>
                  <a:srgbClr val="FFFFFF"/>
                </a:solidFill>
                <a:latin typeface="Gill Sans MT"/>
                <a:cs typeface="Gill Sans MT"/>
              </a:rPr>
              <a:t>a </a:t>
            </a:r>
            <a:r>
              <a:rPr sz="900" b="1" i="1" dirty="0">
                <a:solidFill>
                  <a:srgbClr val="FFFFFF"/>
                </a:solidFill>
                <a:latin typeface="Gill Sans MT"/>
                <a:cs typeface="Gill Sans MT"/>
              </a:rPr>
              <a:t>positive </a:t>
            </a:r>
            <a:r>
              <a:rPr sz="900" b="1" i="1" spc="-15" dirty="0">
                <a:solidFill>
                  <a:srgbClr val="FFFFFF"/>
                </a:solidFill>
                <a:latin typeface="Gill Sans MT"/>
                <a:cs typeface="Gill Sans MT"/>
              </a:rPr>
              <a:t>way by  </a:t>
            </a:r>
            <a:r>
              <a:rPr sz="900" b="1" i="1" spc="15" dirty="0">
                <a:solidFill>
                  <a:srgbClr val="FFFFFF"/>
                </a:solidFill>
                <a:latin typeface="Gill Sans MT"/>
                <a:cs typeface="Gill Sans MT"/>
              </a:rPr>
              <a:t>having</a:t>
            </a:r>
            <a:r>
              <a:rPr sz="900" b="1" i="1" spc="-80" dirty="0">
                <a:solidFill>
                  <a:srgbClr val="FFFFFF"/>
                </a:solidFill>
                <a:latin typeface="Gill Sans MT"/>
                <a:cs typeface="Gill Sans MT"/>
              </a:rPr>
              <a:t> </a:t>
            </a:r>
            <a:r>
              <a:rPr sz="900" b="1" i="1" spc="10" dirty="0">
                <a:solidFill>
                  <a:srgbClr val="FFFFFF"/>
                </a:solidFill>
                <a:latin typeface="Gill Sans MT"/>
                <a:cs typeface="Gill Sans MT"/>
              </a:rPr>
              <a:t>a</a:t>
            </a:r>
            <a:r>
              <a:rPr sz="900" b="1" i="1" spc="-80" dirty="0">
                <a:solidFill>
                  <a:srgbClr val="FFFFFF"/>
                </a:solidFill>
                <a:latin typeface="Gill Sans MT"/>
                <a:cs typeface="Gill Sans MT"/>
              </a:rPr>
              <a:t> </a:t>
            </a:r>
            <a:r>
              <a:rPr sz="900" b="1" i="1" dirty="0">
                <a:solidFill>
                  <a:srgbClr val="FFFFFF"/>
                </a:solidFill>
                <a:latin typeface="Gill Sans MT"/>
                <a:cs typeface="Gill Sans MT"/>
              </a:rPr>
              <a:t>memorial</a:t>
            </a:r>
            <a:r>
              <a:rPr sz="900" b="1" i="1" spc="-80" dirty="0">
                <a:solidFill>
                  <a:srgbClr val="FFFFFF"/>
                </a:solidFill>
                <a:latin typeface="Gill Sans MT"/>
                <a:cs typeface="Gill Sans MT"/>
              </a:rPr>
              <a:t> </a:t>
            </a:r>
            <a:r>
              <a:rPr sz="900" b="1" i="1" dirty="0">
                <a:solidFill>
                  <a:srgbClr val="FFFFFF"/>
                </a:solidFill>
                <a:latin typeface="Gill Sans MT"/>
                <a:cs typeface="Gill Sans MT"/>
              </a:rPr>
              <a:t>run.</a:t>
            </a:r>
            <a:r>
              <a:rPr sz="900" b="1" i="1" spc="-80" dirty="0">
                <a:solidFill>
                  <a:srgbClr val="FFFFFF"/>
                </a:solidFill>
                <a:latin typeface="Gill Sans MT"/>
                <a:cs typeface="Gill Sans MT"/>
              </a:rPr>
              <a:t> </a:t>
            </a:r>
            <a:r>
              <a:rPr sz="900" b="1" i="1" spc="-40" dirty="0">
                <a:solidFill>
                  <a:srgbClr val="FFFFFF"/>
                </a:solidFill>
                <a:latin typeface="Gill Sans MT"/>
                <a:cs typeface="Gill Sans MT"/>
              </a:rPr>
              <a:t>We</a:t>
            </a:r>
            <a:r>
              <a:rPr sz="900" b="1" i="1" spc="-80" dirty="0">
                <a:solidFill>
                  <a:srgbClr val="FFFFFF"/>
                </a:solidFill>
                <a:latin typeface="Gill Sans MT"/>
                <a:cs typeface="Gill Sans MT"/>
              </a:rPr>
              <a:t> </a:t>
            </a:r>
            <a:r>
              <a:rPr sz="900" b="1" i="1" dirty="0">
                <a:solidFill>
                  <a:srgbClr val="FFFFFF"/>
                </a:solidFill>
                <a:latin typeface="Gill Sans MT"/>
                <a:cs typeface="Gill Sans MT"/>
              </a:rPr>
              <a:t>are  </a:t>
            </a:r>
            <a:r>
              <a:rPr sz="900" b="1" i="1" spc="-30" dirty="0">
                <a:solidFill>
                  <a:srgbClr val="FFFFFF"/>
                </a:solidFill>
                <a:latin typeface="Gill Sans MT"/>
                <a:cs typeface="Gill Sans MT"/>
              </a:rPr>
              <a:t>now </a:t>
            </a:r>
            <a:r>
              <a:rPr sz="900" b="1" i="1" spc="10" dirty="0">
                <a:solidFill>
                  <a:srgbClr val="FFFFFF"/>
                </a:solidFill>
                <a:latin typeface="Gill Sans MT"/>
                <a:cs typeface="Gill Sans MT"/>
              </a:rPr>
              <a:t>planning </a:t>
            </a:r>
            <a:r>
              <a:rPr sz="900" b="1" i="1" spc="-10" dirty="0">
                <a:solidFill>
                  <a:srgbClr val="FFFFFF"/>
                </a:solidFill>
                <a:latin typeface="Gill Sans MT"/>
                <a:cs typeface="Gill Sans MT"/>
              </a:rPr>
              <a:t>our </a:t>
            </a:r>
            <a:r>
              <a:rPr sz="900" b="1" i="1" spc="5" dirty="0">
                <a:solidFill>
                  <a:srgbClr val="FFFFFF"/>
                </a:solidFill>
                <a:latin typeface="Gill Sans MT"/>
                <a:cs typeface="Gill Sans MT"/>
              </a:rPr>
              <a:t>2nd </a:t>
            </a:r>
            <a:r>
              <a:rPr sz="900" b="1" i="1" spc="10" dirty="0">
                <a:solidFill>
                  <a:srgbClr val="FFFFFF"/>
                </a:solidFill>
                <a:latin typeface="Gill Sans MT"/>
                <a:cs typeface="Gill Sans MT"/>
              </a:rPr>
              <a:t>annual  </a:t>
            </a:r>
            <a:r>
              <a:rPr sz="900" b="1" i="1" spc="-15" dirty="0">
                <a:solidFill>
                  <a:srgbClr val="FFFFFF"/>
                </a:solidFill>
                <a:latin typeface="Gill Sans MT"/>
                <a:cs typeface="Gill Sans MT"/>
              </a:rPr>
              <a:t>event. </a:t>
            </a:r>
            <a:r>
              <a:rPr sz="900" b="1" i="1" spc="-40" dirty="0">
                <a:solidFill>
                  <a:srgbClr val="FFFFFF"/>
                </a:solidFill>
                <a:latin typeface="Gill Sans MT"/>
                <a:cs typeface="Gill Sans MT"/>
              </a:rPr>
              <a:t>One </a:t>
            </a:r>
            <a:r>
              <a:rPr sz="900" b="1" i="1" dirty="0">
                <a:solidFill>
                  <a:srgbClr val="FFFFFF"/>
                </a:solidFill>
                <a:latin typeface="Gill Sans MT"/>
                <a:cs typeface="Gill Sans MT"/>
              </a:rPr>
              <a:t>hundred</a:t>
            </a:r>
            <a:r>
              <a:rPr sz="900" b="1" i="1" spc="-170" dirty="0">
                <a:solidFill>
                  <a:srgbClr val="FFFFFF"/>
                </a:solidFill>
                <a:latin typeface="Gill Sans MT"/>
                <a:cs typeface="Gill Sans MT"/>
              </a:rPr>
              <a:t> </a:t>
            </a:r>
            <a:r>
              <a:rPr sz="900" b="1" i="1" spc="-15" dirty="0">
                <a:solidFill>
                  <a:srgbClr val="FFFFFF"/>
                </a:solidFill>
                <a:latin typeface="Gill Sans MT"/>
                <a:cs typeface="Gill Sans MT"/>
              </a:rPr>
              <a:t>percent</a:t>
            </a:r>
            <a:endParaRPr sz="900">
              <a:latin typeface="Gill Sans MT"/>
              <a:cs typeface="Gill Sans MT"/>
            </a:endParaRPr>
          </a:p>
          <a:p>
            <a:pPr marL="12700" marR="5080">
              <a:lnSpc>
                <a:spcPct val="101899"/>
              </a:lnSpc>
            </a:pPr>
            <a:r>
              <a:rPr sz="900" b="1" i="1" spc="-35" dirty="0">
                <a:solidFill>
                  <a:srgbClr val="FFFFFF"/>
                </a:solidFill>
                <a:latin typeface="Gill Sans MT"/>
                <a:cs typeface="Gill Sans MT"/>
              </a:rPr>
              <a:t>of </a:t>
            </a:r>
            <a:r>
              <a:rPr sz="900" b="1" i="1" spc="-20" dirty="0">
                <a:solidFill>
                  <a:srgbClr val="FFFFFF"/>
                </a:solidFill>
                <a:latin typeface="Gill Sans MT"/>
                <a:cs typeface="Gill Sans MT"/>
              </a:rPr>
              <a:t>the </a:t>
            </a:r>
            <a:r>
              <a:rPr sz="900" b="1" i="1" spc="-5" dirty="0">
                <a:solidFill>
                  <a:srgbClr val="FFFFFF"/>
                </a:solidFill>
                <a:latin typeface="Gill Sans MT"/>
                <a:cs typeface="Gill Sans MT"/>
              </a:rPr>
              <a:t>proceeds </a:t>
            </a:r>
            <a:r>
              <a:rPr sz="900" b="1" i="1" spc="15" dirty="0">
                <a:solidFill>
                  <a:srgbClr val="FFFFFF"/>
                </a:solidFill>
                <a:latin typeface="Gill Sans MT"/>
                <a:cs typeface="Gill Sans MT"/>
              </a:rPr>
              <a:t>raised </a:t>
            </a:r>
            <a:r>
              <a:rPr sz="900" b="1" i="1" dirty="0">
                <a:solidFill>
                  <a:srgbClr val="FFFFFF"/>
                </a:solidFill>
                <a:latin typeface="Gill Sans MT"/>
                <a:cs typeface="Gill Sans MT"/>
              </a:rPr>
              <a:t>funded  </a:t>
            </a:r>
            <a:r>
              <a:rPr sz="900" b="1" i="1" spc="30" dirty="0">
                <a:solidFill>
                  <a:srgbClr val="FFFFFF"/>
                </a:solidFill>
                <a:latin typeface="Gill Sans MT"/>
                <a:cs typeface="Gill Sans MT"/>
              </a:rPr>
              <a:t>First </a:t>
            </a:r>
            <a:r>
              <a:rPr sz="900" b="1" i="1" dirty="0">
                <a:solidFill>
                  <a:srgbClr val="FFFFFF"/>
                </a:solidFill>
                <a:latin typeface="Gill Sans MT"/>
                <a:cs typeface="Gill Sans MT"/>
              </a:rPr>
              <a:t>Candle’s research </a:t>
            </a:r>
            <a:r>
              <a:rPr sz="900" b="1" i="1" spc="10" dirty="0">
                <a:solidFill>
                  <a:srgbClr val="FFFFFF"/>
                </a:solidFill>
                <a:latin typeface="Gill Sans MT"/>
                <a:cs typeface="Gill Sans MT"/>
              </a:rPr>
              <a:t>and  </a:t>
            </a:r>
            <a:r>
              <a:rPr sz="900" b="1" i="1" spc="5" dirty="0">
                <a:solidFill>
                  <a:srgbClr val="FFFFFF"/>
                </a:solidFill>
                <a:latin typeface="Gill Sans MT"/>
                <a:cs typeface="Gill Sans MT"/>
              </a:rPr>
              <a:t>educational</a:t>
            </a:r>
            <a:r>
              <a:rPr sz="900" b="1" i="1" spc="-75" dirty="0">
                <a:solidFill>
                  <a:srgbClr val="FFFFFF"/>
                </a:solidFill>
                <a:latin typeface="Gill Sans MT"/>
                <a:cs typeface="Gill Sans MT"/>
              </a:rPr>
              <a:t> </a:t>
            </a:r>
            <a:r>
              <a:rPr sz="900" b="1" i="1" dirty="0">
                <a:solidFill>
                  <a:srgbClr val="FFFFFF"/>
                </a:solidFill>
                <a:latin typeface="Gill Sans MT"/>
                <a:cs typeface="Gill Sans MT"/>
              </a:rPr>
              <a:t>programs</a:t>
            </a:r>
            <a:r>
              <a:rPr sz="900" b="1" i="1" spc="-75" dirty="0">
                <a:solidFill>
                  <a:srgbClr val="FFFFFF"/>
                </a:solidFill>
                <a:latin typeface="Gill Sans MT"/>
                <a:cs typeface="Gill Sans MT"/>
              </a:rPr>
              <a:t> </a:t>
            </a:r>
            <a:r>
              <a:rPr sz="900" b="1" i="1" spc="20" dirty="0">
                <a:solidFill>
                  <a:srgbClr val="FFFFFF"/>
                </a:solidFill>
                <a:latin typeface="Gill Sans MT"/>
                <a:cs typeface="Gill Sans MT"/>
              </a:rPr>
              <a:t>in</a:t>
            </a:r>
            <a:r>
              <a:rPr sz="900" b="1" i="1" spc="-75" dirty="0">
                <a:solidFill>
                  <a:srgbClr val="FFFFFF"/>
                </a:solidFill>
                <a:latin typeface="Gill Sans MT"/>
                <a:cs typeface="Gill Sans MT"/>
              </a:rPr>
              <a:t> </a:t>
            </a:r>
            <a:r>
              <a:rPr sz="900" b="1" i="1" spc="-35" dirty="0">
                <a:solidFill>
                  <a:srgbClr val="FFFFFF"/>
                </a:solidFill>
                <a:latin typeface="Gill Sans MT"/>
                <a:cs typeface="Gill Sans MT"/>
              </a:rPr>
              <a:t>2014.”</a:t>
            </a:r>
            <a:endParaRPr sz="900">
              <a:latin typeface="Gill Sans MT"/>
              <a:cs typeface="Gill Sans MT"/>
            </a:endParaRPr>
          </a:p>
          <a:p>
            <a:pPr marL="12700">
              <a:lnSpc>
                <a:spcPct val="100000"/>
              </a:lnSpc>
              <a:spcBef>
                <a:spcPts val="20"/>
              </a:spcBef>
            </a:pPr>
            <a:r>
              <a:rPr sz="900" b="1" i="1" spc="-105" dirty="0">
                <a:solidFill>
                  <a:srgbClr val="FFFFFF"/>
                </a:solidFill>
                <a:latin typeface="Gill Sans MT"/>
                <a:cs typeface="Gill Sans MT"/>
              </a:rPr>
              <a:t>~ </a:t>
            </a:r>
            <a:r>
              <a:rPr sz="900" b="1" i="1" spc="-15" dirty="0">
                <a:solidFill>
                  <a:srgbClr val="FFFFFF"/>
                </a:solidFill>
                <a:latin typeface="Gill Sans MT"/>
                <a:cs typeface="Gill Sans MT"/>
              </a:rPr>
              <a:t>The </a:t>
            </a:r>
            <a:r>
              <a:rPr sz="900" b="1" i="1" dirty="0">
                <a:solidFill>
                  <a:srgbClr val="FFFFFF"/>
                </a:solidFill>
                <a:latin typeface="Gill Sans MT"/>
                <a:cs typeface="Gill Sans MT"/>
              </a:rPr>
              <a:t>Smith</a:t>
            </a:r>
            <a:r>
              <a:rPr sz="900" b="1" i="1" spc="-140" dirty="0">
                <a:solidFill>
                  <a:srgbClr val="FFFFFF"/>
                </a:solidFill>
                <a:latin typeface="Gill Sans MT"/>
                <a:cs typeface="Gill Sans MT"/>
              </a:rPr>
              <a:t> </a:t>
            </a:r>
            <a:r>
              <a:rPr sz="900" b="1" i="1" spc="10" dirty="0">
                <a:solidFill>
                  <a:srgbClr val="FFFFFF"/>
                </a:solidFill>
                <a:latin typeface="Gill Sans MT"/>
                <a:cs typeface="Gill Sans MT"/>
              </a:rPr>
              <a:t>Family</a:t>
            </a:r>
            <a:endParaRPr sz="900">
              <a:latin typeface="Gill Sans MT"/>
              <a:cs typeface="Gill Sans MT"/>
            </a:endParaRPr>
          </a:p>
        </p:txBody>
      </p:sp>
      <p:sp>
        <p:nvSpPr>
          <p:cNvPr id="11" name="object 11"/>
          <p:cNvSpPr/>
          <p:nvPr/>
        </p:nvSpPr>
        <p:spPr>
          <a:xfrm>
            <a:off x="5304434" y="6513576"/>
            <a:ext cx="1789430" cy="466725"/>
          </a:xfrm>
          <a:custGeom>
            <a:avLst/>
            <a:gdLst/>
            <a:ahLst/>
            <a:cxnLst/>
            <a:rect l="l" t="t" r="r" b="b"/>
            <a:pathLst>
              <a:path w="1789429" h="466725">
                <a:moveTo>
                  <a:pt x="0" y="466344"/>
                </a:moveTo>
                <a:lnTo>
                  <a:pt x="1789112" y="466344"/>
                </a:lnTo>
                <a:lnTo>
                  <a:pt x="1789112" y="0"/>
                </a:lnTo>
                <a:lnTo>
                  <a:pt x="0" y="0"/>
                </a:lnTo>
                <a:lnTo>
                  <a:pt x="0" y="466344"/>
                </a:lnTo>
                <a:close/>
              </a:path>
            </a:pathLst>
          </a:custGeom>
          <a:solidFill>
            <a:srgbClr val="183C6A"/>
          </a:solidFill>
        </p:spPr>
        <p:txBody>
          <a:bodyPr wrap="square" lIns="0" tIns="0" rIns="0" bIns="0" rtlCol="0"/>
          <a:lstStyle/>
          <a:p>
            <a:endParaRPr/>
          </a:p>
        </p:txBody>
      </p:sp>
      <p:sp>
        <p:nvSpPr>
          <p:cNvPr id="12" name="object 12"/>
          <p:cNvSpPr txBox="1"/>
          <p:nvPr/>
        </p:nvSpPr>
        <p:spPr>
          <a:xfrm>
            <a:off x="5512314" y="6604508"/>
            <a:ext cx="1373505" cy="333375"/>
          </a:xfrm>
          <a:prstGeom prst="rect">
            <a:avLst/>
          </a:prstGeom>
        </p:spPr>
        <p:txBody>
          <a:bodyPr vert="horz" wrap="square" lIns="0" tIns="0" rIns="0" bIns="0" rtlCol="0">
            <a:spAutoFit/>
          </a:bodyPr>
          <a:lstStyle/>
          <a:p>
            <a:pPr marL="432434" marR="5080" indent="-420370">
              <a:lnSpc>
                <a:spcPts val="1200"/>
              </a:lnSpc>
            </a:pPr>
            <a:r>
              <a:rPr sz="1100" b="1" spc="-145" dirty="0">
                <a:solidFill>
                  <a:srgbClr val="FFFFFF"/>
                </a:solidFill>
                <a:latin typeface="Arial Black"/>
                <a:cs typeface="Arial Black"/>
              </a:rPr>
              <a:t>Stephen </a:t>
            </a:r>
            <a:r>
              <a:rPr sz="1100" b="1" spc="-120" dirty="0">
                <a:solidFill>
                  <a:srgbClr val="FFFFFF"/>
                </a:solidFill>
                <a:latin typeface="Arial Black"/>
                <a:cs typeface="Arial Black"/>
              </a:rPr>
              <a:t>Smith</a:t>
            </a:r>
            <a:r>
              <a:rPr sz="1100" b="1" spc="-160" dirty="0">
                <a:solidFill>
                  <a:srgbClr val="FFFFFF"/>
                </a:solidFill>
                <a:latin typeface="Arial Black"/>
                <a:cs typeface="Arial Black"/>
              </a:rPr>
              <a:t> </a:t>
            </a:r>
            <a:r>
              <a:rPr sz="1100" b="1" spc="-120" dirty="0">
                <a:solidFill>
                  <a:srgbClr val="FFFFFF"/>
                </a:solidFill>
                <a:latin typeface="Arial Black"/>
                <a:cs typeface="Arial Black"/>
              </a:rPr>
              <a:t>Family  </a:t>
            </a:r>
            <a:r>
              <a:rPr sz="1100" b="1" spc="-130" dirty="0">
                <a:solidFill>
                  <a:srgbClr val="FFFFFF"/>
                </a:solidFill>
                <a:latin typeface="Arial Black"/>
                <a:cs typeface="Arial Black"/>
              </a:rPr>
              <a:t>Fun</a:t>
            </a:r>
            <a:r>
              <a:rPr sz="1100" b="1" spc="-204" dirty="0">
                <a:solidFill>
                  <a:srgbClr val="FFFFFF"/>
                </a:solidFill>
                <a:latin typeface="Arial Black"/>
                <a:cs typeface="Arial Black"/>
              </a:rPr>
              <a:t> </a:t>
            </a:r>
            <a:r>
              <a:rPr sz="1100" b="1" spc="-135" dirty="0">
                <a:solidFill>
                  <a:srgbClr val="FFFFFF"/>
                </a:solidFill>
                <a:latin typeface="Arial Black"/>
                <a:cs typeface="Arial Black"/>
              </a:rPr>
              <a:t>Run</a:t>
            </a:r>
            <a:endParaRPr sz="1100">
              <a:latin typeface="Arial Black"/>
              <a:cs typeface="Arial Black"/>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15900" y="9715500"/>
            <a:ext cx="1757045" cy="159385"/>
          </a:xfrm>
          <a:prstGeom prst="rect">
            <a:avLst/>
          </a:prstGeom>
        </p:spPr>
        <p:txBody>
          <a:bodyPr vert="horz" wrap="square" lIns="0" tIns="0" rIns="0" bIns="0" rtlCol="0">
            <a:spAutoFit/>
          </a:bodyPr>
          <a:lstStyle/>
          <a:p>
            <a:pPr marL="12700">
              <a:lnSpc>
                <a:spcPct val="100000"/>
              </a:lnSpc>
            </a:pPr>
            <a:r>
              <a:rPr sz="900" dirty="0">
                <a:solidFill>
                  <a:srgbClr val="231F20"/>
                </a:solidFill>
                <a:latin typeface="Palatino Linotype"/>
                <a:cs typeface="Palatino Linotype"/>
              </a:rPr>
              <a:t>8   </a:t>
            </a:r>
            <a:r>
              <a:rPr sz="800" i="1" spc="5" dirty="0">
                <a:solidFill>
                  <a:srgbClr val="231F20"/>
                </a:solidFill>
                <a:latin typeface="Arial"/>
                <a:cs typeface="Arial"/>
              </a:rPr>
              <a:t>|  </a:t>
            </a:r>
            <a:r>
              <a:rPr sz="800" i="1" spc="-20" dirty="0">
                <a:solidFill>
                  <a:srgbClr val="231F20"/>
                </a:solidFill>
                <a:latin typeface="Arial"/>
                <a:cs typeface="Arial"/>
              </a:rPr>
              <a:t>How-To </a:t>
            </a:r>
            <a:r>
              <a:rPr sz="800" i="1" dirty="0">
                <a:solidFill>
                  <a:srgbClr val="231F20"/>
                </a:solidFill>
                <a:latin typeface="Arial"/>
                <a:cs typeface="Arial"/>
              </a:rPr>
              <a:t>Guide </a:t>
            </a:r>
            <a:r>
              <a:rPr sz="800" i="1" spc="15" dirty="0">
                <a:solidFill>
                  <a:srgbClr val="231F20"/>
                </a:solidFill>
                <a:latin typeface="Arial"/>
                <a:cs typeface="Arial"/>
              </a:rPr>
              <a:t>for </a:t>
            </a:r>
            <a:r>
              <a:rPr sz="800" i="1" dirty="0">
                <a:solidFill>
                  <a:srgbClr val="231F20"/>
                </a:solidFill>
                <a:latin typeface="Arial"/>
                <a:cs typeface="Arial"/>
              </a:rPr>
              <a:t>Special</a:t>
            </a:r>
            <a:r>
              <a:rPr sz="800" i="1" spc="-5" dirty="0">
                <a:solidFill>
                  <a:srgbClr val="231F20"/>
                </a:solidFill>
                <a:latin typeface="Arial"/>
                <a:cs typeface="Arial"/>
              </a:rPr>
              <a:t> </a:t>
            </a:r>
            <a:r>
              <a:rPr sz="800" i="1" spc="-15" dirty="0">
                <a:solidFill>
                  <a:srgbClr val="231F20"/>
                </a:solidFill>
                <a:latin typeface="Arial"/>
                <a:cs typeface="Arial"/>
              </a:rPr>
              <a:t>Events</a:t>
            </a:r>
            <a:endParaRPr sz="800">
              <a:latin typeface="Arial"/>
              <a:cs typeface="Arial"/>
            </a:endParaRPr>
          </a:p>
        </p:txBody>
      </p:sp>
      <p:sp>
        <p:nvSpPr>
          <p:cNvPr id="4" name="object 4"/>
          <p:cNvSpPr txBox="1"/>
          <p:nvPr/>
        </p:nvSpPr>
        <p:spPr>
          <a:xfrm>
            <a:off x="669626" y="868677"/>
            <a:ext cx="6407150" cy="6338017"/>
          </a:xfrm>
          <a:prstGeom prst="rect">
            <a:avLst/>
          </a:prstGeom>
        </p:spPr>
        <p:txBody>
          <a:bodyPr vert="horz" wrap="square" lIns="0" tIns="0" rIns="0" bIns="0" rtlCol="0">
            <a:spAutoFit/>
          </a:bodyPr>
          <a:lstStyle/>
          <a:p>
            <a:pPr marL="12700">
              <a:lnSpc>
                <a:spcPct val="100000"/>
              </a:lnSpc>
            </a:pPr>
            <a:r>
              <a:rPr sz="1800" b="1" spc="-110" dirty="0">
                <a:solidFill>
                  <a:srgbClr val="1568AF"/>
                </a:solidFill>
                <a:latin typeface="Palatino Linotype"/>
                <a:cs typeface="Palatino Linotype"/>
              </a:rPr>
              <a:t>Day </a:t>
            </a:r>
            <a:r>
              <a:rPr sz="1800" b="1" spc="-80" dirty="0">
                <a:solidFill>
                  <a:srgbClr val="1568AF"/>
                </a:solidFill>
                <a:latin typeface="Palatino Linotype"/>
                <a:cs typeface="Palatino Linotype"/>
              </a:rPr>
              <a:t>of </a:t>
            </a:r>
            <a:r>
              <a:rPr sz="1800" b="1" spc="-35" dirty="0">
                <a:solidFill>
                  <a:srgbClr val="1568AF"/>
                </a:solidFill>
                <a:latin typeface="Palatino Linotype"/>
                <a:cs typeface="Palatino Linotype"/>
              </a:rPr>
              <a:t>the</a:t>
            </a:r>
            <a:r>
              <a:rPr sz="1800" b="1" spc="-25" dirty="0">
                <a:solidFill>
                  <a:srgbClr val="1568AF"/>
                </a:solidFill>
                <a:latin typeface="Palatino Linotype"/>
                <a:cs typeface="Palatino Linotype"/>
              </a:rPr>
              <a:t> </a:t>
            </a:r>
            <a:r>
              <a:rPr sz="1800" b="1" spc="-50" dirty="0">
                <a:solidFill>
                  <a:srgbClr val="1568AF"/>
                </a:solidFill>
                <a:latin typeface="Palatino Linotype"/>
                <a:cs typeface="Palatino Linotype"/>
              </a:rPr>
              <a:t>Event</a:t>
            </a:r>
            <a:endParaRPr sz="1800" dirty="0">
              <a:latin typeface="Palatino Linotype"/>
              <a:cs typeface="Palatino Linotype"/>
            </a:endParaRPr>
          </a:p>
          <a:p>
            <a:pPr marL="12700" marR="127635">
              <a:lnSpc>
                <a:spcPct val="106100"/>
              </a:lnSpc>
              <a:spcBef>
                <a:spcPts val="1260"/>
              </a:spcBef>
            </a:pPr>
            <a:r>
              <a:rPr sz="1100" spc="-5" dirty="0">
                <a:solidFill>
                  <a:srgbClr val="231F20"/>
                </a:solidFill>
                <a:latin typeface="Palatino Linotype"/>
                <a:cs typeface="Palatino Linotype"/>
              </a:rPr>
              <a:t>This </a:t>
            </a:r>
            <a:r>
              <a:rPr sz="1100" dirty="0">
                <a:solidFill>
                  <a:srgbClr val="231F20"/>
                </a:solidFill>
                <a:latin typeface="Palatino Linotype"/>
                <a:cs typeface="Palatino Linotype"/>
              </a:rPr>
              <a:t>is </a:t>
            </a:r>
            <a:r>
              <a:rPr sz="1100" spc="-55" dirty="0">
                <a:solidFill>
                  <a:srgbClr val="231F20"/>
                </a:solidFill>
                <a:latin typeface="Palatino Linotype"/>
                <a:cs typeface="Palatino Linotype"/>
              </a:rPr>
              <a:t>when </a:t>
            </a:r>
            <a:r>
              <a:rPr sz="1100" spc="-45" dirty="0">
                <a:solidFill>
                  <a:srgbClr val="231F20"/>
                </a:solidFill>
                <a:latin typeface="Palatino Linotype"/>
                <a:cs typeface="Palatino Linotype"/>
              </a:rPr>
              <a:t>your </a:t>
            </a:r>
            <a:r>
              <a:rPr sz="1100" spc="-20" dirty="0">
                <a:solidFill>
                  <a:srgbClr val="231F20"/>
                </a:solidFill>
                <a:latin typeface="Palatino Linotype"/>
                <a:cs typeface="Palatino Linotype"/>
              </a:rPr>
              <a:t>planning </a:t>
            </a:r>
            <a:r>
              <a:rPr sz="1100" spc="-50" dirty="0">
                <a:solidFill>
                  <a:srgbClr val="231F20"/>
                </a:solidFill>
                <a:latin typeface="Palatino Linotype"/>
                <a:cs typeface="Palatino Linotype"/>
              </a:rPr>
              <a:t>will </a:t>
            </a:r>
            <a:r>
              <a:rPr sz="1100" spc="-30" dirty="0">
                <a:solidFill>
                  <a:srgbClr val="231F20"/>
                </a:solidFill>
                <a:latin typeface="Palatino Linotype"/>
                <a:cs typeface="Palatino Linotype"/>
              </a:rPr>
              <a:t>finally </a:t>
            </a:r>
            <a:r>
              <a:rPr sz="1100" spc="-50" dirty="0">
                <a:solidFill>
                  <a:srgbClr val="231F20"/>
                </a:solidFill>
                <a:latin typeface="Palatino Linotype"/>
                <a:cs typeface="Palatino Linotype"/>
              </a:rPr>
              <a:t>pay </a:t>
            </a:r>
            <a:r>
              <a:rPr sz="1100" dirty="0">
                <a:solidFill>
                  <a:srgbClr val="231F20"/>
                </a:solidFill>
                <a:latin typeface="Palatino Linotype"/>
                <a:cs typeface="Palatino Linotype"/>
              </a:rPr>
              <a:t>o</a:t>
            </a:r>
            <a:r>
              <a:rPr sz="1100" dirty="0">
                <a:solidFill>
                  <a:srgbClr val="231F20"/>
                </a:solidFill>
                <a:latin typeface="Arial Unicode MS"/>
                <a:cs typeface="Arial Unicode MS"/>
              </a:rPr>
              <a:t>ff</a:t>
            </a:r>
            <a:r>
              <a:rPr sz="1100" dirty="0">
                <a:solidFill>
                  <a:srgbClr val="231F20"/>
                </a:solidFill>
                <a:latin typeface="Palatino Linotype"/>
                <a:cs typeface="Palatino Linotype"/>
              </a:rPr>
              <a:t>! </a:t>
            </a:r>
            <a:r>
              <a:rPr sz="1100" spc="-5" dirty="0">
                <a:solidFill>
                  <a:srgbClr val="231F20"/>
                </a:solidFill>
                <a:latin typeface="Palatino Linotype"/>
                <a:cs typeface="Palatino Linotype"/>
              </a:rPr>
              <a:t>The </a:t>
            </a:r>
            <a:r>
              <a:rPr sz="1100" spc="-20" dirty="0">
                <a:solidFill>
                  <a:srgbClr val="231F20"/>
                </a:solidFill>
                <a:latin typeface="Palatino Linotype"/>
                <a:cs typeface="Palatino Linotype"/>
              </a:rPr>
              <a:t>volunteers </a:t>
            </a:r>
            <a:r>
              <a:rPr sz="1100" spc="-55" dirty="0">
                <a:solidFill>
                  <a:srgbClr val="231F20"/>
                </a:solidFill>
                <a:latin typeface="Palatino Linotype"/>
                <a:cs typeface="Palatino Linotype"/>
              </a:rPr>
              <a:t>you </a:t>
            </a:r>
            <a:r>
              <a:rPr sz="1100" spc="-35" dirty="0">
                <a:solidFill>
                  <a:srgbClr val="231F20"/>
                </a:solidFill>
                <a:latin typeface="Palatino Linotype"/>
                <a:cs typeface="Palatino Linotype"/>
              </a:rPr>
              <a:t>have </a:t>
            </a:r>
            <a:r>
              <a:rPr sz="1100" spc="-15" dirty="0">
                <a:solidFill>
                  <a:srgbClr val="231F20"/>
                </a:solidFill>
                <a:latin typeface="Palatino Linotype"/>
                <a:cs typeface="Palatino Linotype"/>
              </a:rPr>
              <a:t>recruited </a:t>
            </a:r>
            <a:r>
              <a:rPr sz="1100" spc="-40" dirty="0">
                <a:solidFill>
                  <a:srgbClr val="231F20"/>
                </a:solidFill>
                <a:latin typeface="Palatino Linotype"/>
                <a:cs typeface="Palatino Linotype"/>
              </a:rPr>
              <a:t>and </a:t>
            </a:r>
            <a:r>
              <a:rPr sz="1100" spc="-15" dirty="0">
                <a:solidFill>
                  <a:srgbClr val="231F20"/>
                </a:solidFill>
                <a:latin typeface="Palatino Linotype"/>
                <a:cs typeface="Palatino Linotype"/>
              </a:rPr>
              <a:t>assigned  </a:t>
            </a:r>
            <a:r>
              <a:rPr sz="1100" spc="-10" dirty="0">
                <a:solidFill>
                  <a:srgbClr val="231F20"/>
                </a:solidFill>
                <a:latin typeface="Palatino Linotype"/>
                <a:cs typeface="Palatino Linotype"/>
              </a:rPr>
              <a:t>responsibilities </a:t>
            </a:r>
            <a:r>
              <a:rPr sz="1100" spc="-50" dirty="0">
                <a:solidFill>
                  <a:srgbClr val="231F20"/>
                </a:solidFill>
                <a:latin typeface="Palatino Linotype"/>
                <a:cs typeface="Palatino Linotype"/>
              </a:rPr>
              <a:t>will </a:t>
            </a:r>
            <a:r>
              <a:rPr sz="1100" spc="-5" dirty="0">
                <a:solidFill>
                  <a:srgbClr val="231F20"/>
                </a:solidFill>
                <a:latin typeface="Palatino Linotype"/>
                <a:cs typeface="Palatino Linotype"/>
              </a:rPr>
              <a:t>be </a:t>
            </a:r>
            <a:r>
              <a:rPr sz="1100" spc="-35" dirty="0">
                <a:solidFill>
                  <a:srgbClr val="231F20"/>
                </a:solidFill>
                <a:latin typeface="Palatino Linotype"/>
                <a:cs typeface="Palatino Linotype"/>
              </a:rPr>
              <a:t>key </a:t>
            </a:r>
            <a:r>
              <a:rPr sz="1100" spc="-10" dirty="0">
                <a:solidFill>
                  <a:srgbClr val="231F20"/>
                </a:solidFill>
                <a:latin typeface="Palatino Linotype"/>
                <a:cs typeface="Palatino Linotype"/>
              </a:rPr>
              <a:t>to </a:t>
            </a:r>
            <a:r>
              <a:rPr sz="1100" spc="-45" dirty="0">
                <a:solidFill>
                  <a:srgbClr val="231F20"/>
                </a:solidFill>
                <a:latin typeface="Palatino Linotype"/>
                <a:cs typeface="Palatino Linotype"/>
              </a:rPr>
              <a:t>your </a:t>
            </a:r>
            <a:r>
              <a:rPr sz="1100" spc="-5" dirty="0">
                <a:solidFill>
                  <a:srgbClr val="231F20"/>
                </a:solidFill>
                <a:latin typeface="Palatino Linotype"/>
                <a:cs typeface="Palatino Linotype"/>
              </a:rPr>
              <a:t>success. </a:t>
            </a:r>
            <a:r>
              <a:rPr sz="1100" spc="-35" dirty="0">
                <a:solidFill>
                  <a:srgbClr val="231F20"/>
                </a:solidFill>
                <a:latin typeface="Palatino Linotype"/>
                <a:cs typeface="Palatino Linotype"/>
              </a:rPr>
              <a:t>Arrive </a:t>
            </a:r>
            <a:r>
              <a:rPr sz="1100" spc="-25" dirty="0">
                <a:solidFill>
                  <a:srgbClr val="231F20"/>
                </a:solidFill>
                <a:latin typeface="Palatino Linotype"/>
                <a:cs typeface="Palatino Linotype"/>
              </a:rPr>
              <a:t>early </a:t>
            </a:r>
            <a:r>
              <a:rPr sz="1100" spc="-10" dirty="0">
                <a:solidFill>
                  <a:srgbClr val="231F20"/>
                </a:solidFill>
                <a:latin typeface="Palatino Linotype"/>
                <a:cs typeface="Palatino Linotype"/>
              </a:rPr>
              <a:t>to </a:t>
            </a:r>
            <a:r>
              <a:rPr sz="1100" spc="-20" dirty="0">
                <a:solidFill>
                  <a:srgbClr val="231F20"/>
                </a:solidFill>
                <a:latin typeface="Palatino Linotype"/>
                <a:cs typeface="Palatino Linotype"/>
              </a:rPr>
              <a:t>ensure </a:t>
            </a:r>
            <a:r>
              <a:rPr sz="1100" spc="-25" dirty="0">
                <a:solidFill>
                  <a:srgbClr val="231F20"/>
                </a:solidFill>
                <a:latin typeface="Palatino Linotype"/>
                <a:cs typeface="Palatino Linotype"/>
              </a:rPr>
              <a:t>everything </a:t>
            </a:r>
            <a:r>
              <a:rPr sz="1100" dirty="0">
                <a:solidFill>
                  <a:srgbClr val="231F20"/>
                </a:solidFill>
                <a:latin typeface="Palatino Linotype"/>
                <a:cs typeface="Palatino Linotype"/>
              </a:rPr>
              <a:t>is </a:t>
            </a:r>
            <a:r>
              <a:rPr sz="1100" spc="5" dirty="0">
                <a:solidFill>
                  <a:srgbClr val="231F20"/>
                </a:solidFill>
                <a:latin typeface="Palatino Linotype"/>
                <a:cs typeface="Palatino Linotype"/>
              </a:rPr>
              <a:t>set </a:t>
            </a:r>
            <a:r>
              <a:rPr sz="1100" spc="-55" dirty="0">
                <a:solidFill>
                  <a:srgbClr val="231F20"/>
                </a:solidFill>
                <a:latin typeface="Palatino Linotype"/>
                <a:cs typeface="Palatino Linotype"/>
              </a:rPr>
              <a:t>up </a:t>
            </a:r>
            <a:r>
              <a:rPr sz="1100" spc="-40" dirty="0">
                <a:solidFill>
                  <a:srgbClr val="231F20"/>
                </a:solidFill>
                <a:latin typeface="Palatino Linotype"/>
                <a:cs typeface="Palatino Linotype"/>
              </a:rPr>
              <a:t>and </a:t>
            </a:r>
            <a:r>
              <a:rPr sz="1100" spc="-35" dirty="0">
                <a:solidFill>
                  <a:srgbClr val="231F20"/>
                </a:solidFill>
                <a:latin typeface="Palatino Linotype"/>
                <a:cs typeface="Palatino Linotype"/>
              </a:rPr>
              <a:t>ready </a:t>
            </a:r>
            <a:r>
              <a:rPr sz="1100" spc="-10" dirty="0">
                <a:solidFill>
                  <a:srgbClr val="231F20"/>
                </a:solidFill>
                <a:latin typeface="Palatino Linotype"/>
                <a:cs typeface="Palatino Linotype"/>
              </a:rPr>
              <a:t>to </a:t>
            </a:r>
            <a:r>
              <a:rPr sz="1100" spc="-35" dirty="0">
                <a:solidFill>
                  <a:srgbClr val="231F20"/>
                </a:solidFill>
                <a:latin typeface="Palatino Linotype"/>
                <a:cs typeface="Palatino Linotype"/>
              </a:rPr>
              <a:t>go. </a:t>
            </a:r>
            <a:r>
              <a:rPr sz="1100" spc="-5" dirty="0">
                <a:solidFill>
                  <a:srgbClr val="231F20"/>
                </a:solidFill>
                <a:latin typeface="Palatino Linotype"/>
                <a:cs typeface="Palatino Linotype"/>
              </a:rPr>
              <a:t>If  </a:t>
            </a:r>
            <a:r>
              <a:rPr sz="1100" spc="-55" dirty="0">
                <a:solidFill>
                  <a:srgbClr val="231F20"/>
                </a:solidFill>
                <a:latin typeface="Palatino Linotype"/>
                <a:cs typeface="Palatino Linotype"/>
              </a:rPr>
              <a:t>you </a:t>
            </a:r>
            <a:r>
              <a:rPr sz="1100" spc="-35" dirty="0">
                <a:solidFill>
                  <a:srgbClr val="231F20"/>
                </a:solidFill>
                <a:latin typeface="Palatino Linotype"/>
                <a:cs typeface="Palatino Linotype"/>
              </a:rPr>
              <a:t>have </a:t>
            </a:r>
            <a:r>
              <a:rPr sz="1100" spc="-20" dirty="0">
                <a:solidFill>
                  <a:srgbClr val="231F20"/>
                </a:solidFill>
                <a:latin typeface="Palatino Linotype"/>
                <a:cs typeface="Palatino Linotype"/>
              </a:rPr>
              <a:t>requested Square </a:t>
            </a:r>
            <a:r>
              <a:rPr sz="1100" spc="-25" dirty="0">
                <a:solidFill>
                  <a:srgbClr val="231F20"/>
                </a:solidFill>
                <a:latin typeface="Palatino Linotype"/>
                <a:cs typeface="Palatino Linotype"/>
              </a:rPr>
              <a:t>Readers </a:t>
            </a:r>
            <a:r>
              <a:rPr sz="1100" spc="-35" dirty="0">
                <a:solidFill>
                  <a:srgbClr val="231F20"/>
                </a:solidFill>
                <a:latin typeface="Palatino Linotype"/>
                <a:cs typeface="Palatino Linotype"/>
              </a:rPr>
              <a:t>from </a:t>
            </a:r>
            <a:r>
              <a:rPr sz="1100" spc="-5" dirty="0" smtClean="0">
                <a:solidFill>
                  <a:srgbClr val="231F20"/>
                </a:solidFill>
                <a:latin typeface="Palatino Linotype"/>
                <a:cs typeface="Palatino Linotype"/>
              </a:rPr>
              <a:t>First </a:t>
            </a:r>
            <a:r>
              <a:rPr sz="1100" spc="-30" dirty="0">
                <a:solidFill>
                  <a:srgbClr val="231F20"/>
                </a:solidFill>
                <a:latin typeface="Palatino Linotype"/>
                <a:cs typeface="Palatino Linotype"/>
              </a:rPr>
              <a:t>Candle </a:t>
            </a:r>
            <a:r>
              <a:rPr sz="1100" spc="-5" dirty="0">
                <a:solidFill>
                  <a:srgbClr val="231F20"/>
                </a:solidFill>
                <a:latin typeface="Palatino Linotype"/>
                <a:cs typeface="Palatino Linotype"/>
              </a:rPr>
              <a:t>(credit </a:t>
            </a:r>
            <a:r>
              <a:rPr sz="1100" spc="-25" dirty="0">
                <a:solidFill>
                  <a:srgbClr val="231F20"/>
                </a:solidFill>
                <a:latin typeface="Palatino Linotype"/>
                <a:cs typeface="Palatino Linotype"/>
              </a:rPr>
              <a:t>card </a:t>
            </a:r>
            <a:r>
              <a:rPr sz="1100" spc="-10" dirty="0">
                <a:solidFill>
                  <a:srgbClr val="231F20"/>
                </a:solidFill>
                <a:latin typeface="Palatino Linotype"/>
                <a:cs typeface="Palatino Linotype"/>
              </a:rPr>
              <a:t>processors), </a:t>
            </a:r>
            <a:r>
              <a:rPr sz="1100" spc="-35" dirty="0">
                <a:solidFill>
                  <a:srgbClr val="231F20"/>
                </a:solidFill>
                <a:latin typeface="Palatino Linotype"/>
                <a:cs typeface="Palatino Linotype"/>
              </a:rPr>
              <a:t>have </a:t>
            </a:r>
            <a:r>
              <a:rPr sz="1100" spc="-30" dirty="0">
                <a:solidFill>
                  <a:srgbClr val="231F20"/>
                </a:solidFill>
                <a:latin typeface="Palatino Linotype"/>
                <a:cs typeface="Palatino Linotype"/>
              </a:rPr>
              <a:t>everyone </a:t>
            </a:r>
            <a:r>
              <a:rPr sz="1100" spc="-15" dirty="0">
                <a:solidFill>
                  <a:srgbClr val="231F20"/>
                </a:solidFill>
                <a:latin typeface="Palatino Linotype"/>
                <a:cs typeface="Palatino Linotype"/>
              </a:rPr>
              <a:t>using </a:t>
            </a:r>
            <a:r>
              <a:rPr sz="1100" spc="-25" dirty="0">
                <a:solidFill>
                  <a:srgbClr val="231F20"/>
                </a:solidFill>
                <a:latin typeface="Palatino Linotype"/>
                <a:cs typeface="Palatino Linotype"/>
              </a:rPr>
              <a:t>them  </a:t>
            </a:r>
            <a:r>
              <a:rPr sz="1100" spc="-45" dirty="0">
                <a:solidFill>
                  <a:srgbClr val="231F20"/>
                </a:solidFill>
                <a:latin typeface="Palatino Linotype"/>
                <a:cs typeface="Palatino Linotype"/>
              </a:rPr>
              <a:t>do </a:t>
            </a:r>
            <a:r>
              <a:rPr sz="1100" spc="-10" dirty="0">
                <a:solidFill>
                  <a:srgbClr val="231F20"/>
                </a:solidFill>
                <a:latin typeface="Palatino Linotype"/>
                <a:cs typeface="Palatino Linotype"/>
              </a:rPr>
              <a:t>a </a:t>
            </a:r>
            <a:r>
              <a:rPr sz="1100" spc="5" dirty="0">
                <a:solidFill>
                  <a:srgbClr val="231F20"/>
                </a:solidFill>
                <a:latin typeface="Palatino Linotype"/>
                <a:cs typeface="Palatino Linotype"/>
              </a:rPr>
              <a:t>test </a:t>
            </a:r>
            <a:r>
              <a:rPr sz="1100" spc="-10" dirty="0">
                <a:solidFill>
                  <a:srgbClr val="231F20"/>
                </a:solidFill>
                <a:latin typeface="Palatino Linotype"/>
                <a:cs typeface="Palatino Linotype"/>
              </a:rPr>
              <a:t>the night </a:t>
            </a:r>
            <a:r>
              <a:rPr sz="1100" spc="-15" dirty="0">
                <a:solidFill>
                  <a:srgbClr val="231F20"/>
                </a:solidFill>
                <a:latin typeface="Palatino Linotype"/>
                <a:cs typeface="Palatino Linotype"/>
              </a:rPr>
              <a:t>before </a:t>
            </a:r>
            <a:r>
              <a:rPr sz="1100" spc="-10" dirty="0">
                <a:solidFill>
                  <a:srgbClr val="231F20"/>
                </a:solidFill>
                <a:latin typeface="Palatino Linotype"/>
                <a:cs typeface="Palatino Linotype"/>
              </a:rPr>
              <a:t>to </a:t>
            </a:r>
            <a:r>
              <a:rPr sz="1100" spc="-5" dirty="0">
                <a:solidFill>
                  <a:srgbClr val="231F20"/>
                </a:solidFill>
                <a:latin typeface="Palatino Linotype"/>
                <a:cs typeface="Palatino Linotype"/>
              </a:rPr>
              <a:t>be </a:t>
            </a:r>
            <a:r>
              <a:rPr sz="1100" spc="-20" dirty="0">
                <a:solidFill>
                  <a:srgbClr val="231F20"/>
                </a:solidFill>
                <a:latin typeface="Palatino Linotype"/>
                <a:cs typeface="Palatino Linotype"/>
              </a:rPr>
              <a:t>sure </a:t>
            </a:r>
            <a:r>
              <a:rPr sz="1100" spc="-25" dirty="0">
                <a:solidFill>
                  <a:srgbClr val="231F20"/>
                </a:solidFill>
                <a:latin typeface="Palatino Linotype"/>
                <a:cs typeface="Palatino Linotype"/>
              </a:rPr>
              <a:t>they </a:t>
            </a:r>
            <a:r>
              <a:rPr sz="1100" spc="-15" dirty="0">
                <a:solidFill>
                  <a:srgbClr val="231F20"/>
                </a:solidFill>
                <a:latin typeface="Palatino Linotype"/>
                <a:cs typeface="Palatino Linotype"/>
              </a:rPr>
              <a:t>are</a:t>
            </a:r>
            <a:r>
              <a:rPr sz="1100" spc="-175" dirty="0">
                <a:solidFill>
                  <a:srgbClr val="231F20"/>
                </a:solidFill>
                <a:latin typeface="Palatino Linotype"/>
                <a:cs typeface="Palatino Linotype"/>
              </a:rPr>
              <a:t> </a:t>
            </a:r>
            <a:r>
              <a:rPr sz="1100" spc="-40" dirty="0">
                <a:solidFill>
                  <a:srgbClr val="231F20"/>
                </a:solidFill>
                <a:latin typeface="Palatino Linotype"/>
                <a:cs typeface="Palatino Linotype"/>
              </a:rPr>
              <a:t>working properly.</a:t>
            </a:r>
            <a:endParaRPr sz="1100" dirty="0">
              <a:latin typeface="Palatino Linotype"/>
              <a:cs typeface="Palatino Linotype"/>
            </a:endParaRPr>
          </a:p>
          <a:p>
            <a:pPr>
              <a:lnSpc>
                <a:spcPct val="100000"/>
              </a:lnSpc>
            </a:pPr>
            <a:endParaRPr sz="1400" dirty="0">
              <a:latin typeface="Times New Roman"/>
              <a:cs typeface="Times New Roman"/>
            </a:endParaRPr>
          </a:p>
          <a:p>
            <a:pPr marL="12700">
              <a:lnSpc>
                <a:spcPct val="100000"/>
              </a:lnSpc>
              <a:spcBef>
                <a:spcPts val="969"/>
              </a:spcBef>
            </a:pPr>
            <a:r>
              <a:rPr sz="1800" b="1" spc="-30" dirty="0">
                <a:solidFill>
                  <a:srgbClr val="1568AF"/>
                </a:solidFill>
                <a:latin typeface="Palatino Linotype"/>
                <a:cs typeface="Palatino Linotype"/>
              </a:rPr>
              <a:t>Post</a:t>
            </a:r>
            <a:r>
              <a:rPr sz="1800" b="1" spc="-114" dirty="0">
                <a:solidFill>
                  <a:srgbClr val="1568AF"/>
                </a:solidFill>
                <a:latin typeface="Palatino Linotype"/>
                <a:cs typeface="Palatino Linotype"/>
              </a:rPr>
              <a:t> </a:t>
            </a:r>
            <a:r>
              <a:rPr sz="1800" b="1" spc="-50" dirty="0">
                <a:solidFill>
                  <a:srgbClr val="1568AF"/>
                </a:solidFill>
                <a:latin typeface="Palatino Linotype"/>
                <a:cs typeface="Palatino Linotype"/>
              </a:rPr>
              <a:t>Event</a:t>
            </a:r>
            <a:endParaRPr sz="1800" dirty="0">
              <a:latin typeface="Palatino Linotype"/>
              <a:cs typeface="Palatino Linotype"/>
            </a:endParaRPr>
          </a:p>
          <a:p>
            <a:pPr marL="12700" marR="69215">
              <a:lnSpc>
                <a:spcPct val="106100"/>
              </a:lnSpc>
              <a:spcBef>
                <a:spcPts val="1255"/>
              </a:spcBef>
            </a:pPr>
            <a:r>
              <a:rPr sz="1100" spc="-40" dirty="0">
                <a:solidFill>
                  <a:srgbClr val="231F20"/>
                </a:solidFill>
                <a:latin typeface="Palatino Linotype"/>
                <a:cs typeface="Palatino Linotype"/>
              </a:rPr>
              <a:t>Don’t </a:t>
            </a:r>
            <a:r>
              <a:rPr sz="1100" spc="-15" dirty="0">
                <a:solidFill>
                  <a:srgbClr val="231F20"/>
                </a:solidFill>
                <a:latin typeface="Palatino Linotype"/>
                <a:cs typeface="Palatino Linotype"/>
              </a:rPr>
              <a:t>breathe </a:t>
            </a:r>
            <a:r>
              <a:rPr sz="1100" spc="-10" dirty="0">
                <a:solidFill>
                  <a:srgbClr val="231F20"/>
                </a:solidFill>
                <a:latin typeface="Palatino Linotype"/>
                <a:cs typeface="Palatino Linotype"/>
              </a:rPr>
              <a:t>a </a:t>
            </a:r>
            <a:r>
              <a:rPr sz="1100" spc="-5" dirty="0">
                <a:solidFill>
                  <a:srgbClr val="231F20"/>
                </a:solidFill>
                <a:latin typeface="Palatino Linotype"/>
                <a:cs typeface="Palatino Linotype"/>
              </a:rPr>
              <a:t>sigh </a:t>
            </a:r>
            <a:r>
              <a:rPr sz="1100" spc="-20" dirty="0">
                <a:solidFill>
                  <a:srgbClr val="231F20"/>
                </a:solidFill>
                <a:latin typeface="Palatino Linotype"/>
                <a:cs typeface="Palatino Linotype"/>
              </a:rPr>
              <a:t>of </a:t>
            </a:r>
            <a:r>
              <a:rPr sz="1100" spc="-10" dirty="0">
                <a:solidFill>
                  <a:srgbClr val="231F20"/>
                </a:solidFill>
                <a:latin typeface="Palatino Linotype"/>
                <a:cs typeface="Palatino Linotype"/>
              </a:rPr>
              <a:t>relief </a:t>
            </a:r>
            <a:r>
              <a:rPr sz="1100" spc="-20" dirty="0">
                <a:solidFill>
                  <a:srgbClr val="231F20"/>
                </a:solidFill>
                <a:latin typeface="Palatino Linotype"/>
                <a:cs typeface="Palatino Linotype"/>
              </a:rPr>
              <a:t>yet! </a:t>
            </a:r>
            <a:r>
              <a:rPr sz="1100" spc="-15" dirty="0">
                <a:solidFill>
                  <a:srgbClr val="231F20"/>
                </a:solidFill>
                <a:latin typeface="Palatino Linotype"/>
                <a:cs typeface="Palatino Linotype"/>
              </a:rPr>
              <a:t>Post </a:t>
            </a:r>
            <a:r>
              <a:rPr sz="1100" spc="-20" dirty="0">
                <a:solidFill>
                  <a:srgbClr val="231F20"/>
                </a:solidFill>
                <a:latin typeface="Palatino Linotype"/>
                <a:cs typeface="Palatino Linotype"/>
              </a:rPr>
              <a:t>event </a:t>
            </a:r>
            <a:r>
              <a:rPr sz="1100" spc="-5" dirty="0">
                <a:solidFill>
                  <a:srgbClr val="231F20"/>
                </a:solidFill>
                <a:latin typeface="Palatino Linotype"/>
                <a:cs typeface="Palatino Linotype"/>
              </a:rPr>
              <a:t>activities can be just as </a:t>
            </a:r>
            <a:r>
              <a:rPr sz="1100" spc="-10" dirty="0">
                <a:solidFill>
                  <a:srgbClr val="231F20"/>
                </a:solidFill>
                <a:latin typeface="Palatino Linotype"/>
                <a:cs typeface="Palatino Linotype"/>
              </a:rPr>
              <a:t>challenging </a:t>
            </a:r>
            <a:r>
              <a:rPr sz="1100" spc="-5" dirty="0">
                <a:solidFill>
                  <a:srgbClr val="231F20"/>
                </a:solidFill>
                <a:latin typeface="Palatino Linotype"/>
                <a:cs typeface="Palatino Linotype"/>
              </a:rPr>
              <a:t>as </a:t>
            </a:r>
            <a:r>
              <a:rPr sz="1100" spc="-10" dirty="0">
                <a:solidFill>
                  <a:srgbClr val="231F20"/>
                </a:solidFill>
                <a:latin typeface="Palatino Linotype"/>
                <a:cs typeface="Palatino Linotype"/>
              </a:rPr>
              <a:t>the </a:t>
            </a:r>
            <a:r>
              <a:rPr sz="1100" spc="-30" dirty="0">
                <a:solidFill>
                  <a:srgbClr val="231F20"/>
                </a:solidFill>
                <a:latin typeface="Palatino Linotype"/>
                <a:cs typeface="Palatino Linotype"/>
              </a:rPr>
              <a:t>planning.</a:t>
            </a:r>
            <a:r>
              <a:rPr sz="1100" spc="-10" dirty="0">
                <a:solidFill>
                  <a:srgbClr val="231F20"/>
                </a:solidFill>
                <a:latin typeface="Palatino Linotype"/>
                <a:cs typeface="Palatino Linotype"/>
              </a:rPr>
              <a:t> </a:t>
            </a:r>
            <a:r>
              <a:rPr sz="1100" spc="-25" dirty="0">
                <a:solidFill>
                  <a:srgbClr val="231F20"/>
                </a:solidFill>
                <a:latin typeface="Palatino Linotype"/>
                <a:cs typeface="Palatino Linotype"/>
              </a:rPr>
              <a:t>Tying </a:t>
            </a:r>
            <a:r>
              <a:rPr sz="1100" spc="-55" dirty="0">
                <a:solidFill>
                  <a:srgbClr val="231F20"/>
                </a:solidFill>
                <a:latin typeface="Palatino Linotype"/>
                <a:cs typeface="Palatino Linotype"/>
              </a:rPr>
              <a:t>up  </a:t>
            </a:r>
            <a:r>
              <a:rPr sz="1100" spc="-10" dirty="0">
                <a:solidFill>
                  <a:srgbClr val="231F20"/>
                </a:solidFill>
                <a:latin typeface="Palatino Linotype"/>
                <a:cs typeface="Palatino Linotype"/>
              </a:rPr>
              <a:t>loose </a:t>
            </a:r>
            <a:r>
              <a:rPr sz="1100" spc="-25" dirty="0">
                <a:solidFill>
                  <a:srgbClr val="231F20"/>
                </a:solidFill>
                <a:latin typeface="Palatino Linotype"/>
                <a:cs typeface="Palatino Linotype"/>
              </a:rPr>
              <a:t>ends </a:t>
            </a:r>
            <a:r>
              <a:rPr sz="1100" spc="-15" dirty="0">
                <a:solidFill>
                  <a:srgbClr val="231F20"/>
                </a:solidFill>
                <a:latin typeface="Palatino Linotype"/>
                <a:cs typeface="Palatino Linotype"/>
              </a:rPr>
              <a:t>such </a:t>
            </a:r>
            <a:r>
              <a:rPr sz="1100" spc="-5" dirty="0">
                <a:solidFill>
                  <a:srgbClr val="231F20"/>
                </a:solidFill>
                <a:latin typeface="Palatino Linotype"/>
                <a:cs typeface="Palatino Linotype"/>
              </a:rPr>
              <a:t>as </a:t>
            </a:r>
            <a:r>
              <a:rPr sz="1100" spc="-15" dirty="0">
                <a:solidFill>
                  <a:srgbClr val="231F20"/>
                </a:solidFill>
                <a:latin typeface="Palatino Linotype"/>
                <a:cs typeface="Palatino Linotype"/>
              </a:rPr>
              <a:t>auction </a:t>
            </a:r>
            <a:r>
              <a:rPr sz="1100" spc="-20" dirty="0">
                <a:solidFill>
                  <a:srgbClr val="231F20"/>
                </a:solidFill>
                <a:latin typeface="Palatino Linotype"/>
                <a:cs typeface="Palatino Linotype"/>
              </a:rPr>
              <a:t>items, </a:t>
            </a:r>
            <a:r>
              <a:rPr sz="1100" spc="-30" dirty="0">
                <a:solidFill>
                  <a:srgbClr val="231F20"/>
                </a:solidFill>
                <a:latin typeface="Palatino Linotype"/>
                <a:cs typeface="Palatino Linotype"/>
              </a:rPr>
              <a:t>phone </a:t>
            </a:r>
            <a:r>
              <a:rPr sz="1100" spc="-15" dirty="0">
                <a:solidFill>
                  <a:srgbClr val="231F20"/>
                </a:solidFill>
                <a:latin typeface="Palatino Linotype"/>
                <a:cs typeface="Palatino Linotype"/>
              </a:rPr>
              <a:t>calls, </a:t>
            </a:r>
            <a:r>
              <a:rPr sz="1100" spc="-20" dirty="0">
                <a:solidFill>
                  <a:srgbClr val="231F20"/>
                </a:solidFill>
                <a:latin typeface="Palatino Linotype"/>
                <a:cs typeface="Palatino Linotype"/>
              </a:rPr>
              <a:t>returning </a:t>
            </a:r>
            <a:r>
              <a:rPr sz="1100" spc="-45" dirty="0">
                <a:solidFill>
                  <a:srgbClr val="231F20"/>
                </a:solidFill>
                <a:latin typeface="Palatino Linotype"/>
                <a:cs typeface="Palatino Linotype"/>
              </a:rPr>
              <a:t>borrowed </a:t>
            </a:r>
            <a:r>
              <a:rPr sz="1100" spc="-10" dirty="0">
                <a:solidFill>
                  <a:srgbClr val="231F20"/>
                </a:solidFill>
                <a:latin typeface="Palatino Linotype"/>
                <a:cs typeface="Palatino Linotype"/>
              </a:rPr>
              <a:t>items </a:t>
            </a:r>
            <a:r>
              <a:rPr sz="1100" spc="-40" dirty="0">
                <a:solidFill>
                  <a:srgbClr val="231F20"/>
                </a:solidFill>
                <a:latin typeface="Palatino Linotype"/>
                <a:cs typeface="Palatino Linotype"/>
              </a:rPr>
              <a:t>and </a:t>
            </a:r>
            <a:r>
              <a:rPr sz="1100" spc="-10" dirty="0">
                <a:solidFill>
                  <a:srgbClr val="231F20"/>
                </a:solidFill>
                <a:latin typeface="Palatino Linotype"/>
                <a:cs typeface="Palatino Linotype"/>
              </a:rPr>
              <a:t>securing </a:t>
            </a:r>
            <a:r>
              <a:rPr sz="1100" spc="-20" dirty="0">
                <a:solidFill>
                  <a:srgbClr val="231F20"/>
                </a:solidFill>
                <a:latin typeface="Palatino Linotype"/>
                <a:cs typeface="Palatino Linotype"/>
              </a:rPr>
              <a:t>all </a:t>
            </a:r>
            <a:r>
              <a:rPr sz="1100" spc="-30" dirty="0">
                <a:solidFill>
                  <a:srgbClr val="231F20"/>
                </a:solidFill>
                <a:latin typeface="Palatino Linotype"/>
                <a:cs typeface="Palatino Linotype"/>
              </a:rPr>
              <a:t>promised </a:t>
            </a:r>
            <a:r>
              <a:rPr sz="1100" spc="-35" dirty="0">
                <a:solidFill>
                  <a:srgbClr val="231F20"/>
                </a:solidFill>
                <a:latin typeface="Palatino Linotype"/>
                <a:cs typeface="Palatino Linotype"/>
              </a:rPr>
              <a:t>funds  </a:t>
            </a:r>
            <a:r>
              <a:rPr sz="1100" spc="-15" dirty="0">
                <a:solidFill>
                  <a:srgbClr val="231F20"/>
                </a:solidFill>
                <a:latin typeface="Palatino Linotype"/>
                <a:cs typeface="Palatino Linotype"/>
              </a:rPr>
              <a:t>are </a:t>
            </a:r>
            <a:r>
              <a:rPr sz="1100" spc="-10" dirty="0">
                <a:solidFill>
                  <a:srgbClr val="231F20"/>
                </a:solidFill>
                <a:latin typeface="Palatino Linotype"/>
                <a:cs typeface="Palatino Linotype"/>
              </a:rPr>
              <a:t>a </a:t>
            </a:r>
            <a:r>
              <a:rPr sz="1100" spc="-65" dirty="0">
                <a:solidFill>
                  <a:srgbClr val="231F20"/>
                </a:solidFill>
                <a:latin typeface="Palatino Linotype"/>
                <a:cs typeface="Palatino Linotype"/>
              </a:rPr>
              <a:t>few </a:t>
            </a:r>
            <a:r>
              <a:rPr sz="1100" spc="-10" dirty="0">
                <a:solidFill>
                  <a:srgbClr val="231F20"/>
                </a:solidFill>
                <a:latin typeface="Palatino Linotype"/>
                <a:cs typeface="Palatino Linotype"/>
              </a:rPr>
              <a:t>things to </a:t>
            </a:r>
            <a:r>
              <a:rPr sz="1100" spc="-20" dirty="0">
                <a:solidFill>
                  <a:srgbClr val="231F20"/>
                </a:solidFill>
                <a:latin typeface="Palatino Linotype"/>
                <a:cs typeface="Palatino Linotype"/>
              </a:rPr>
              <a:t>think</a:t>
            </a:r>
            <a:r>
              <a:rPr sz="1100" spc="-110" dirty="0">
                <a:solidFill>
                  <a:srgbClr val="231F20"/>
                </a:solidFill>
                <a:latin typeface="Palatino Linotype"/>
                <a:cs typeface="Palatino Linotype"/>
              </a:rPr>
              <a:t> </a:t>
            </a:r>
            <a:r>
              <a:rPr sz="1100" spc="-30" dirty="0">
                <a:solidFill>
                  <a:srgbClr val="231F20"/>
                </a:solidFill>
                <a:latin typeface="Palatino Linotype"/>
                <a:cs typeface="Palatino Linotype"/>
              </a:rPr>
              <a:t>about.</a:t>
            </a:r>
            <a:endParaRPr sz="1100" dirty="0">
              <a:latin typeface="Palatino Linotype"/>
              <a:cs typeface="Palatino Linotype"/>
            </a:endParaRPr>
          </a:p>
          <a:p>
            <a:pPr>
              <a:lnSpc>
                <a:spcPct val="100000"/>
              </a:lnSpc>
            </a:pPr>
            <a:endParaRPr sz="1400" dirty="0">
              <a:latin typeface="Times New Roman"/>
              <a:cs typeface="Times New Roman"/>
            </a:endParaRPr>
          </a:p>
          <a:p>
            <a:pPr marL="12700">
              <a:lnSpc>
                <a:spcPct val="100000"/>
              </a:lnSpc>
              <a:spcBef>
                <a:spcPts val="965"/>
              </a:spcBef>
            </a:pPr>
            <a:r>
              <a:rPr sz="1800" b="1" spc="-60" dirty="0">
                <a:solidFill>
                  <a:srgbClr val="1568AF"/>
                </a:solidFill>
                <a:latin typeface="Palatino Linotype"/>
                <a:cs typeface="Palatino Linotype"/>
              </a:rPr>
              <a:t>Wrapping</a:t>
            </a:r>
            <a:r>
              <a:rPr sz="1800" b="1" spc="-130" dirty="0">
                <a:solidFill>
                  <a:srgbClr val="1568AF"/>
                </a:solidFill>
                <a:latin typeface="Palatino Linotype"/>
                <a:cs typeface="Palatino Linotype"/>
              </a:rPr>
              <a:t> </a:t>
            </a:r>
            <a:r>
              <a:rPr sz="1800" b="1" spc="-140" dirty="0">
                <a:solidFill>
                  <a:srgbClr val="1568AF"/>
                </a:solidFill>
                <a:latin typeface="Palatino Linotype"/>
                <a:cs typeface="Palatino Linotype"/>
              </a:rPr>
              <a:t>Up</a:t>
            </a:r>
            <a:endParaRPr sz="1800" dirty="0">
              <a:latin typeface="Palatino Linotype"/>
              <a:cs typeface="Palatino Linotype"/>
            </a:endParaRPr>
          </a:p>
          <a:p>
            <a:pPr marL="12700">
              <a:lnSpc>
                <a:spcPct val="100000"/>
              </a:lnSpc>
              <a:spcBef>
                <a:spcPts val="1335"/>
              </a:spcBef>
            </a:pPr>
            <a:r>
              <a:rPr sz="1100" spc="-5" dirty="0">
                <a:solidFill>
                  <a:srgbClr val="231F20"/>
                </a:solidFill>
                <a:latin typeface="Palatino Linotype"/>
                <a:cs typeface="Palatino Linotype"/>
              </a:rPr>
              <a:t>This </a:t>
            </a:r>
            <a:r>
              <a:rPr sz="1100" spc="-25" dirty="0">
                <a:solidFill>
                  <a:srgbClr val="231F20"/>
                </a:solidFill>
                <a:latin typeface="Palatino Linotype"/>
                <a:cs typeface="Palatino Linotype"/>
              </a:rPr>
              <a:t>final </a:t>
            </a:r>
            <a:r>
              <a:rPr sz="1100" dirty="0">
                <a:solidFill>
                  <a:srgbClr val="231F20"/>
                </a:solidFill>
                <a:latin typeface="Palatino Linotype"/>
                <a:cs typeface="Palatino Linotype"/>
              </a:rPr>
              <a:t>section is </a:t>
            </a:r>
            <a:r>
              <a:rPr sz="1100" spc="-10" dirty="0">
                <a:solidFill>
                  <a:srgbClr val="231F20"/>
                </a:solidFill>
                <a:latin typeface="Palatino Linotype"/>
                <a:cs typeface="Palatino Linotype"/>
              </a:rPr>
              <a:t>to </a:t>
            </a:r>
            <a:r>
              <a:rPr sz="1100" spc="-5" dirty="0">
                <a:solidFill>
                  <a:srgbClr val="231F20"/>
                </a:solidFill>
                <a:latin typeface="Palatino Linotype"/>
                <a:cs typeface="Palatino Linotype"/>
              </a:rPr>
              <a:t>be </a:t>
            </a:r>
            <a:r>
              <a:rPr sz="1100" spc="-30" dirty="0">
                <a:solidFill>
                  <a:srgbClr val="231F20"/>
                </a:solidFill>
                <a:latin typeface="Palatino Linotype"/>
                <a:cs typeface="Palatino Linotype"/>
              </a:rPr>
              <a:t>used </a:t>
            </a:r>
            <a:r>
              <a:rPr sz="1100" spc="-10" dirty="0">
                <a:solidFill>
                  <a:srgbClr val="231F20"/>
                </a:solidFill>
                <a:latin typeface="Palatino Linotype"/>
                <a:cs typeface="Palatino Linotype"/>
              </a:rPr>
              <a:t>after </a:t>
            </a:r>
            <a:r>
              <a:rPr sz="1100" spc="-55" dirty="0">
                <a:solidFill>
                  <a:srgbClr val="231F20"/>
                </a:solidFill>
                <a:latin typeface="Palatino Linotype"/>
                <a:cs typeface="Palatino Linotype"/>
              </a:rPr>
              <a:t>you </a:t>
            </a:r>
            <a:r>
              <a:rPr sz="1100" spc="-35" dirty="0">
                <a:solidFill>
                  <a:srgbClr val="231F20"/>
                </a:solidFill>
                <a:latin typeface="Palatino Linotype"/>
                <a:cs typeface="Palatino Linotype"/>
              </a:rPr>
              <a:t>have </a:t>
            </a:r>
            <a:r>
              <a:rPr sz="1100" spc="-30" dirty="0">
                <a:solidFill>
                  <a:srgbClr val="231F20"/>
                </a:solidFill>
                <a:latin typeface="Palatino Linotype"/>
                <a:cs typeface="Palatino Linotype"/>
              </a:rPr>
              <a:t>held </a:t>
            </a:r>
            <a:r>
              <a:rPr sz="1100" spc="-45" dirty="0">
                <a:solidFill>
                  <a:srgbClr val="231F20"/>
                </a:solidFill>
                <a:latin typeface="Palatino Linotype"/>
                <a:cs typeface="Palatino Linotype"/>
              </a:rPr>
              <a:t>your </a:t>
            </a:r>
            <a:r>
              <a:rPr sz="1100" spc="-25" dirty="0">
                <a:solidFill>
                  <a:srgbClr val="231F20"/>
                </a:solidFill>
                <a:latin typeface="Palatino Linotype"/>
                <a:cs typeface="Palatino Linotype"/>
              </a:rPr>
              <a:t>event. </a:t>
            </a:r>
            <a:r>
              <a:rPr sz="1100" dirty="0">
                <a:solidFill>
                  <a:srgbClr val="231F20"/>
                </a:solidFill>
                <a:latin typeface="Palatino Linotype"/>
                <a:cs typeface="Palatino Linotype"/>
              </a:rPr>
              <a:t>These </a:t>
            </a:r>
            <a:r>
              <a:rPr sz="1100" spc="-20" dirty="0">
                <a:solidFill>
                  <a:srgbClr val="231F20"/>
                </a:solidFill>
                <a:latin typeface="Palatino Linotype"/>
                <a:cs typeface="Palatino Linotype"/>
              </a:rPr>
              <a:t>important </a:t>
            </a:r>
            <a:r>
              <a:rPr sz="1100" spc="-25" dirty="0">
                <a:solidFill>
                  <a:srgbClr val="231F20"/>
                </a:solidFill>
                <a:latin typeface="Palatino Linotype"/>
                <a:cs typeface="Palatino Linotype"/>
              </a:rPr>
              <a:t>final </a:t>
            </a:r>
            <a:r>
              <a:rPr sz="1100" spc="-5" dirty="0">
                <a:solidFill>
                  <a:srgbClr val="231F20"/>
                </a:solidFill>
                <a:latin typeface="Palatino Linotype"/>
                <a:cs typeface="Palatino Linotype"/>
              </a:rPr>
              <a:t>steps</a:t>
            </a:r>
            <a:r>
              <a:rPr sz="1100" spc="-125" dirty="0">
                <a:solidFill>
                  <a:srgbClr val="231F20"/>
                </a:solidFill>
                <a:latin typeface="Palatino Linotype"/>
                <a:cs typeface="Palatino Linotype"/>
              </a:rPr>
              <a:t> </a:t>
            </a:r>
            <a:r>
              <a:rPr sz="1100" spc="-25" dirty="0">
                <a:solidFill>
                  <a:srgbClr val="231F20"/>
                </a:solidFill>
                <a:latin typeface="Palatino Linotype"/>
                <a:cs typeface="Palatino Linotype"/>
              </a:rPr>
              <a:t>include:</a:t>
            </a:r>
            <a:endParaRPr sz="1100" dirty="0">
              <a:latin typeface="Palatino Linotype"/>
              <a:cs typeface="Palatino Linotype"/>
            </a:endParaRPr>
          </a:p>
          <a:p>
            <a:pPr>
              <a:lnSpc>
                <a:spcPct val="100000"/>
              </a:lnSpc>
              <a:spcBef>
                <a:spcPts val="15"/>
              </a:spcBef>
            </a:pPr>
            <a:endParaRPr sz="1200" dirty="0">
              <a:latin typeface="Times New Roman"/>
              <a:cs typeface="Times New Roman"/>
            </a:endParaRPr>
          </a:p>
          <a:p>
            <a:pPr marL="469265" marR="26034" indent="-285115">
              <a:lnSpc>
                <a:spcPct val="106100"/>
              </a:lnSpc>
              <a:buChar char="•"/>
              <a:tabLst>
                <a:tab pos="469265" algn="l"/>
                <a:tab pos="469900" algn="l"/>
              </a:tabLst>
            </a:pPr>
            <a:r>
              <a:rPr sz="1100" spc="-20" dirty="0">
                <a:solidFill>
                  <a:srgbClr val="231F20"/>
                </a:solidFill>
                <a:latin typeface="Palatino Linotype"/>
                <a:cs typeface="Palatino Linotype"/>
              </a:rPr>
              <a:t>Scheduling </a:t>
            </a:r>
            <a:r>
              <a:rPr sz="1100" spc="-10" dirty="0">
                <a:solidFill>
                  <a:srgbClr val="231F20"/>
                </a:solidFill>
                <a:latin typeface="Palatino Linotype"/>
                <a:cs typeface="Palatino Linotype"/>
              </a:rPr>
              <a:t>a </a:t>
            </a:r>
            <a:r>
              <a:rPr sz="1100" spc="-15" dirty="0">
                <a:solidFill>
                  <a:srgbClr val="231F20"/>
                </a:solidFill>
                <a:latin typeface="Palatino Linotype"/>
                <a:cs typeface="Palatino Linotype"/>
              </a:rPr>
              <a:t>meeting </a:t>
            </a:r>
            <a:r>
              <a:rPr sz="1100" spc="-45" dirty="0">
                <a:solidFill>
                  <a:srgbClr val="231F20"/>
                </a:solidFill>
                <a:latin typeface="Palatino Linotype"/>
                <a:cs typeface="Palatino Linotype"/>
              </a:rPr>
              <a:t>with your </a:t>
            </a:r>
            <a:r>
              <a:rPr sz="1100" spc="-20" dirty="0">
                <a:solidFill>
                  <a:srgbClr val="231F20"/>
                </a:solidFill>
                <a:latin typeface="Palatino Linotype"/>
                <a:cs typeface="Palatino Linotype"/>
              </a:rPr>
              <a:t>volunteers </a:t>
            </a:r>
            <a:r>
              <a:rPr sz="1100" spc="-10" dirty="0">
                <a:solidFill>
                  <a:srgbClr val="231F20"/>
                </a:solidFill>
                <a:latin typeface="Palatino Linotype"/>
                <a:cs typeface="Palatino Linotype"/>
              </a:rPr>
              <a:t>to </a:t>
            </a:r>
            <a:r>
              <a:rPr sz="1100" spc="-20" dirty="0">
                <a:solidFill>
                  <a:srgbClr val="231F20"/>
                </a:solidFill>
                <a:latin typeface="Palatino Linotype"/>
                <a:cs typeface="Palatino Linotype"/>
              </a:rPr>
              <a:t>talk </a:t>
            </a:r>
            <a:r>
              <a:rPr sz="1100" spc="-25" dirty="0">
                <a:solidFill>
                  <a:srgbClr val="231F20"/>
                </a:solidFill>
                <a:latin typeface="Palatino Linotype"/>
                <a:cs typeface="Palatino Linotype"/>
              </a:rPr>
              <a:t>about </a:t>
            </a:r>
            <a:r>
              <a:rPr sz="1100" spc="-20" dirty="0">
                <a:solidFill>
                  <a:srgbClr val="231F20"/>
                </a:solidFill>
                <a:latin typeface="Palatino Linotype"/>
                <a:cs typeface="Palatino Linotype"/>
              </a:rPr>
              <a:t>all </a:t>
            </a:r>
            <a:r>
              <a:rPr sz="1100" spc="-10" dirty="0">
                <a:solidFill>
                  <a:srgbClr val="231F20"/>
                </a:solidFill>
                <a:latin typeface="Palatino Linotype"/>
                <a:cs typeface="Palatino Linotype"/>
              </a:rPr>
              <a:t>the things that </a:t>
            </a:r>
            <a:r>
              <a:rPr sz="1100" spc="-45" dirty="0">
                <a:solidFill>
                  <a:srgbClr val="231F20"/>
                </a:solidFill>
                <a:latin typeface="Palatino Linotype"/>
                <a:cs typeface="Palatino Linotype"/>
              </a:rPr>
              <a:t>went well </a:t>
            </a:r>
            <a:r>
              <a:rPr sz="1100" spc="-40" dirty="0">
                <a:solidFill>
                  <a:srgbClr val="231F20"/>
                </a:solidFill>
                <a:latin typeface="Palatino Linotype"/>
                <a:cs typeface="Palatino Linotype"/>
              </a:rPr>
              <a:t>and </a:t>
            </a:r>
            <a:r>
              <a:rPr sz="1100" spc="-10" dirty="0">
                <a:solidFill>
                  <a:srgbClr val="231F20"/>
                </a:solidFill>
                <a:latin typeface="Palatino Linotype"/>
                <a:cs typeface="Palatino Linotype"/>
              </a:rPr>
              <a:t>the things  that </a:t>
            </a:r>
            <a:r>
              <a:rPr sz="1100" spc="-30" dirty="0">
                <a:solidFill>
                  <a:srgbClr val="231F20"/>
                </a:solidFill>
                <a:latin typeface="Palatino Linotype"/>
                <a:cs typeface="Palatino Linotype"/>
              </a:rPr>
              <a:t>could </a:t>
            </a:r>
            <a:r>
              <a:rPr sz="1100" spc="-5" dirty="0">
                <a:solidFill>
                  <a:srgbClr val="231F20"/>
                </a:solidFill>
                <a:latin typeface="Palatino Linotype"/>
                <a:cs typeface="Palatino Linotype"/>
              </a:rPr>
              <a:t>be </a:t>
            </a:r>
            <a:r>
              <a:rPr sz="1100" spc="-40" dirty="0">
                <a:solidFill>
                  <a:srgbClr val="231F20"/>
                </a:solidFill>
                <a:latin typeface="Palatino Linotype"/>
                <a:cs typeface="Palatino Linotype"/>
              </a:rPr>
              <a:t>improved </a:t>
            </a:r>
            <a:r>
              <a:rPr sz="1100" spc="-25" dirty="0">
                <a:solidFill>
                  <a:srgbClr val="231F20"/>
                </a:solidFill>
                <a:latin typeface="Palatino Linotype"/>
                <a:cs typeface="Palatino Linotype"/>
              </a:rPr>
              <a:t>for </a:t>
            </a:r>
            <a:r>
              <a:rPr sz="1100" spc="-15" dirty="0">
                <a:solidFill>
                  <a:srgbClr val="231F20"/>
                </a:solidFill>
                <a:latin typeface="Palatino Linotype"/>
                <a:cs typeface="Palatino Linotype"/>
              </a:rPr>
              <a:t>next</a:t>
            </a:r>
            <a:r>
              <a:rPr sz="1100" spc="-120" dirty="0">
                <a:solidFill>
                  <a:srgbClr val="231F20"/>
                </a:solidFill>
                <a:latin typeface="Palatino Linotype"/>
                <a:cs typeface="Palatino Linotype"/>
              </a:rPr>
              <a:t> </a:t>
            </a:r>
            <a:r>
              <a:rPr sz="1100" spc="-40" dirty="0">
                <a:solidFill>
                  <a:srgbClr val="231F20"/>
                </a:solidFill>
                <a:latin typeface="Palatino Linotype"/>
                <a:cs typeface="Palatino Linotype"/>
              </a:rPr>
              <a:t>year.</a:t>
            </a:r>
            <a:endParaRPr sz="1100" dirty="0">
              <a:latin typeface="Palatino Linotype"/>
              <a:cs typeface="Palatino Linotype"/>
            </a:endParaRPr>
          </a:p>
          <a:p>
            <a:pPr>
              <a:lnSpc>
                <a:spcPct val="100000"/>
              </a:lnSpc>
              <a:spcBef>
                <a:spcPts val="40"/>
              </a:spcBef>
              <a:buClr>
                <a:srgbClr val="231F20"/>
              </a:buClr>
              <a:buFont typeface="Palatino Linotype"/>
              <a:buChar char="•"/>
            </a:pPr>
            <a:endParaRPr sz="1250" dirty="0">
              <a:latin typeface="Times New Roman"/>
              <a:cs typeface="Times New Roman"/>
            </a:endParaRPr>
          </a:p>
          <a:p>
            <a:pPr marL="469265" indent="-285115">
              <a:lnSpc>
                <a:spcPct val="100000"/>
              </a:lnSpc>
              <a:buChar char="•"/>
              <a:tabLst>
                <a:tab pos="469265" algn="l"/>
                <a:tab pos="469900" algn="l"/>
              </a:tabLst>
            </a:pPr>
            <a:r>
              <a:rPr sz="1100" spc="-15" dirty="0">
                <a:solidFill>
                  <a:srgbClr val="231F20"/>
                </a:solidFill>
                <a:latin typeface="Palatino Linotype"/>
                <a:cs typeface="Palatino Linotype"/>
              </a:rPr>
              <a:t>Decide </a:t>
            </a:r>
            <a:r>
              <a:rPr sz="1100" spc="-10" dirty="0">
                <a:solidFill>
                  <a:srgbClr val="231F20"/>
                </a:solidFill>
                <a:latin typeface="Palatino Linotype"/>
                <a:cs typeface="Palatino Linotype"/>
              </a:rPr>
              <a:t>if </a:t>
            </a:r>
            <a:r>
              <a:rPr sz="1100" spc="-5" dirty="0">
                <a:solidFill>
                  <a:srgbClr val="231F20"/>
                </a:solidFill>
                <a:latin typeface="Palatino Linotype"/>
                <a:cs typeface="Palatino Linotype"/>
              </a:rPr>
              <a:t>this </a:t>
            </a:r>
            <a:r>
              <a:rPr sz="1100" spc="-50" dirty="0">
                <a:solidFill>
                  <a:srgbClr val="231F20"/>
                </a:solidFill>
                <a:latin typeface="Palatino Linotype"/>
                <a:cs typeface="Palatino Linotype"/>
              </a:rPr>
              <a:t>will </a:t>
            </a:r>
            <a:r>
              <a:rPr sz="1100" spc="-5" dirty="0">
                <a:solidFill>
                  <a:srgbClr val="231F20"/>
                </a:solidFill>
                <a:latin typeface="Palatino Linotype"/>
                <a:cs typeface="Palatino Linotype"/>
              </a:rPr>
              <a:t>be </a:t>
            </a:r>
            <a:r>
              <a:rPr sz="1100" spc="-15" dirty="0">
                <a:solidFill>
                  <a:srgbClr val="231F20"/>
                </a:solidFill>
                <a:latin typeface="Palatino Linotype"/>
                <a:cs typeface="Palatino Linotype"/>
              </a:rPr>
              <a:t>an </a:t>
            </a:r>
            <a:r>
              <a:rPr sz="1100" spc="-25" dirty="0">
                <a:solidFill>
                  <a:srgbClr val="231F20"/>
                </a:solidFill>
                <a:latin typeface="Palatino Linotype"/>
                <a:cs typeface="Palatino Linotype"/>
              </a:rPr>
              <a:t>annual event. </a:t>
            </a:r>
            <a:r>
              <a:rPr sz="1100" spc="-40" dirty="0">
                <a:solidFill>
                  <a:srgbClr val="231F20"/>
                </a:solidFill>
                <a:latin typeface="Palatino Linotype"/>
                <a:cs typeface="Palatino Linotype"/>
              </a:rPr>
              <a:t>Don’t </a:t>
            </a:r>
            <a:r>
              <a:rPr sz="1100" spc="-20" dirty="0">
                <a:solidFill>
                  <a:srgbClr val="231F20"/>
                </a:solidFill>
                <a:latin typeface="Palatino Linotype"/>
                <a:cs typeface="Palatino Linotype"/>
              </a:rPr>
              <a:t>forget, </a:t>
            </a:r>
            <a:r>
              <a:rPr sz="1100" spc="-10" dirty="0">
                <a:solidFill>
                  <a:srgbClr val="231F20"/>
                </a:solidFill>
                <a:latin typeface="Palatino Linotype"/>
                <a:cs typeface="Palatino Linotype"/>
              </a:rPr>
              <a:t>the </a:t>
            </a:r>
            <a:r>
              <a:rPr sz="1100" spc="-15" dirty="0">
                <a:solidFill>
                  <a:srgbClr val="231F20"/>
                </a:solidFill>
                <a:latin typeface="Palatino Linotype"/>
                <a:cs typeface="Palatino Linotype"/>
              </a:rPr>
              <a:t>first </a:t>
            </a:r>
            <a:r>
              <a:rPr sz="1100" spc="-30" dirty="0">
                <a:solidFill>
                  <a:srgbClr val="231F20"/>
                </a:solidFill>
                <a:latin typeface="Palatino Linotype"/>
                <a:cs typeface="Palatino Linotype"/>
              </a:rPr>
              <a:t>year </a:t>
            </a:r>
            <a:r>
              <a:rPr sz="1100" dirty="0">
                <a:solidFill>
                  <a:srgbClr val="231F20"/>
                </a:solidFill>
                <a:latin typeface="Palatino Linotype"/>
                <a:cs typeface="Palatino Linotype"/>
              </a:rPr>
              <a:t>is </a:t>
            </a:r>
            <a:r>
              <a:rPr sz="1100" spc="-50" dirty="0">
                <a:solidFill>
                  <a:srgbClr val="231F20"/>
                </a:solidFill>
                <a:latin typeface="Palatino Linotype"/>
                <a:cs typeface="Palatino Linotype"/>
              </a:rPr>
              <a:t>always </a:t>
            </a:r>
            <a:r>
              <a:rPr sz="1100" spc="-10" dirty="0">
                <a:solidFill>
                  <a:srgbClr val="231F20"/>
                </a:solidFill>
                <a:latin typeface="Palatino Linotype"/>
                <a:cs typeface="Palatino Linotype"/>
              </a:rPr>
              <a:t>the </a:t>
            </a:r>
            <a:r>
              <a:rPr sz="1100" spc="-20" dirty="0">
                <a:solidFill>
                  <a:srgbClr val="231F20"/>
                </a:solidFill>
                <a:latin typeface="Palatino Linotype"/>
                <a:cs typeface="Palatino Linotype"/>
              </a:rPr>
              <a:t>most</a:t>
            </a:r>
            <a:r>
              <a:rPr sz="1100" spc="-70" dirty="0">
                <a:solidFill>
                  <a:srgbClr val="231F20"/>
                </a:solidFill>
                <a:latin typeface="Palatino Linotype"/>
                <a:cs typeface="Palatino Linotype"/>
              </a:rPr>
              <a:t> </a:t>
            </a:r>
            <a:r>
              <a:rPr sz="1100" spc="-10" dirty="0">
                <a:solidFill>
                  <a:srgbClr val="231F20"/>
                </a:solidFill>
                <a:latin typeface="Palatino Linotype"/>
                <a:cs typeface="Palatino Linotype"/>
              </a:rPr>
              <a:t>di</a:t>
            </a:r>
            <a:r>
              <a:rPr sz="1100" spc="-10" dirty="0">
                <a:solidFill>
                  <a:srgbClr val="231F20"/>
                </a:solidFill>
                <a:latin typeface="Arial Unicode MS"/>
                <a:cs typeface="Arial Unicode MS"/>
              </a:rPr>
              <a:t>ffi</a:t>
            </a:r>
            <a:r>
              <a:rPr sz="1100" spc="-10" dirty="0">
                <a:solidFill>
                  <a:srgbClr val="231F20"/>
                </a:solidFill>
                <a:latin typeface="Palatino Linotype"/>
                <a:cs typeface="Palatino Linotype"/>
              </a:rPr>
              <a:t>cult.</a:t>
            </a:r>
            <a:endParaRPr sz="1100" dirty="0">
              <a:latin typeface="Palatino Linotype"/>
              <a:cs typeface="Palatino Linotype"/>
            </a:endParaRPr>
          </a:p>
          <a:p>
            <a:pPr>
              <a:lnSpc>
                <a:spcPct val="100000"/>
              </a:lnSpc>
              <a:spcBef>
                <a:spcPts val="15"/>
              </a:spcBef>
              <a:buClr>
                <a:srgbClr val="231F20"/>
              </a:buClr>
              <a:buFont typeface="Palatino Linotype"/>
              <a:buChar char="•"/>
            </a:pPr>
            <a:endParaRPr sz="1200" dirty="0">
              <a:latin typeface="Times New Roman"/>
              <a:cs typeface="Times New Roman"/>
            </a:endParaRPr>
          </a:p>
          <a:p>
            <a:pPr marL="469265" marR="5080" indent="-285115">
              <a:lnSpc>
                <a:spcPct val="106100"/>
              </a:lnSpc>
              <a:buChar char="•"/>
              <a:tabLst>
                <a:tab pos="469265" algn="l"/>
                <a:tab pos="469900" algn="l"/>
              </a:tabLst>
            </a:pPr>
            <a:r>
              <a:rPr sz="1100" spc="-40" dirty="0">
                <a:solidFill>
                  <a:srgbClr val="231F20"/>
                </a:solidFill>
                <a:latin typeface="Palatino Linotype"/>
                <a:cs typeface="Palatino Linotype"/>
              </a:rPr>
              <a:t>For </a:t>
            </a:r>
            <a:r>
              <a:rPr sz="1100" spc="-10" dirty="0">
                <a:solidFill>
                  <a:srgbClr val="231F20"/>
                </a:solidFill>
                <a:latin typeface="Palatino Linotype"/>
                <a:cs typeface="Palatino Linotype"/>
              </a:rPr>
              <a:t>those that </a:t>
            </a:r>
            <a:r>
              <a:rPr sz="1100" spc="-45" dirty="0">
                <a:solidFill>
                  <a:srgbClr val="231F20"/>
                </a:solidFill>
                <a:latin typeface="Palatino Linotype"/>
                <a:cs typeface="Palatino Linotype"/>
              </a:rPr>
              <a:t>were </a:t>
            </a:r>
            <a:r>
              <a:rPr sz="1100" spc="-20" dirty="0">
                <a:solidFill>
                  <a:srgbClr val="231F20"/>
                </a:solidFill>
                <a:latin typeface="Palatino Linotype"/>
                <a:cs typeface="Palatino Linotype"/>
              </a:rPr>
              <a:t>extremely </a:t>
            </a:r>
            <a:r>
              <a:rPr sz="1100" spc="-30" dirty="0">
                <a:solidFill>
                  <a:srgbClr val="231F20"/>
                </a:solidFill>
                <a:latin typeface="Palatino Linotype"/>
                <a:cs typeface="Palatino Linotype"/>
              </a:rPr>
              <a:t>helpful </a:t>
            </a:r>
            <a:r>
              <a:rPr sz="1100" spc="-15" dirty="0">
                <a:solidFill>
                  <a:srgbClr val="231F20"/>
                </a:solidFill>
                <a:latin typeface="Palatino Linotype"/>
                <a:cs typeface="Palatino Linotype"/>
              </a:rPr>
              <a:t>in </a:t>
            </a:r>
            <a:r>
              <a:rPr sz="1100" spc="-20" dirty="0">
                <a:solidFill>
                  <a:srgbClr val="231F20"/>
                </a:solidFill>
                <a:latin typeface="Palatino Linotype"/>
                <a:cs typeface="Palatino Linotype"/>
              </a:rPr>
              <a:t>organizing </a:t>
            </a:r>
            <a:r>
              <a:rPr sz="1100" spc="-45" dirty="0">
                <a:solidFill>
                  <a:srgbClr val="231F20"/>
                </a:solidFill>
                <a:latin typeface="Palatino Linotype"/>
                <a:cs typeface="Palatino Linotype"/>
              </a:rPr>
              <a:t>your </a:t>
            </a:r>
            <a:r>
              <a:rPr sz="1100" spc="-25" dirty="0">
                <a:solidFill>
                  <a:srgbClr val="231F20"/>
                </a:solidFill>
                <a:latin typeface="Palatino Linotype"/>
                <a:cs typeface="Palatino Linotype"/>
              </a:rPr>
              <a:t>event, </a:t>
            </a:r>
            <a:r>
              <a:rPr sz="1100" spc="-55" dirty="0">
                <a:solidFill>
                  <a:srgbClr val="231F20"/>
                </a:solidFill>
                <a:latin typeface="Palatino Linotype"/>
                <a:cs typeface="Palatino Linotype"/>
              </a:rPr>
              <a:t>you may </a:t>
            </a:r>
            <a:r>
              <a:rPr sz="1100" spc="-50" dirty="0">
                <a:solidFill>
                  <a:srgbClr val="231F20"/>
                </a:solidFill>
                <a:latin typeface="Palatino Linotype"/>
                <a:cs typeface="Palatino Linotype"/>
              </a:rPr>
              <a:t>want </a:t>
            </a:r>
            <a:r>
              <a:rPr sz="1100" spc="-10" dirty="0">
                <a:solidFill>
                  <a:srgbClr val="231F20"/>
                </a:solidFill>
                <a:latin typeface="Palatino Linotype"/>
                <a:cs typeface="Palatino Linotype"/>
              </a:rPr>
              <a:t>to </a:t>
            </a:r>
            <a:r>
              <a:rPr sz="1100" spc="-45" dirty="0">
                <a:solidFill>
                  <a:srgbClr val="231F20"/>
                </a:solidFill>
                <a:latin typeface="Palatino Linotype"/>
                <a:cs typeface="Palatino Linotype"/>
              </a:rPr>
              <a:t>buy </a:t>
            </a:r>
            <a:r>
              <a:rPr sz="1100" spc="-15" dirty="0">
                <a:solidFill>
                  <a:srgbClr val="231F20"/>
                </a:solidFill>
                <a:latin typeface="Palatino Linotype"/>
                <a:cs typeface="Palatino Linotype"/>
              </a:rPr>
              <a:t>an </a:t>
            </a:r>
            <a:r>
              <a:rPr sz="1100" spc="-20" dirty="0">
                <a:solidFill>
                  <a:srgbClr val="231F20"/>
                </a:solidFill>
                <a:latin typeface="Palatino Linotype"/>
                <a:cs typeface="Palatino Linotype"/>
              </a:rPr>
              <a:t>inexpensive  </a:t>
            </a:r>
            <a:r>
              <a:rPr sz="1100" spc="-25" dirty="0">
                <a:solidFill>
                  <a:srgbClr val="231F20"/>
                </a:solidFill>
                <a:latin typeface="Palatino Linotype"/>
                <a:cs typeface="Palatino Linotype"/>
              </a:rPr>
              <a:t>but thoughtful </a:t>
            </a:r>
            <a:r>
              <a:rPr sz="1100" spc="-35" dirty="0">
                <a:solidFill>
                  <a:srgbClr val="231F20"/>
                </a:solidFill>
                <a:latin typeface="Palatino Linotype"/>
                <a:cs typeface="Palatino Linotype"/>
              </a:rPr>
              <a:t>thank-you </a:t>
            </a:r>
            <a:r>
              <a:rPr sz="1100" spc="-15" dirty="0">
                <a:solidFill>
                  <a:srgbClr val="231F20"/>
                </a:solidFill>
                <a:latin typeface="Palatino Linotype"/>
                <a:cs typeface="Palatino Linotype"/>
              </a:rPr>
              <a:t>gift. </a:t>
            </a:r>
            <a:r>
              <a:rPr sz="1100" spc="-5" dirty="0">
                <a:solidFill>
                  <a:srgbClr val="231F20"/>
                </a:solidFill>
                <a:latin typeface="Palatino Linotype"/>
                <a:cs typeface="Palatino Linotype"/>
              </a:rPr>
              <a:t>This </a:t>
            </a:r>
            <a:r>
              <a:rPr sz="1100" spc="-45" dirty="0">
                <a:solidFill>
                  <a:srgbClr val="231F20"/>
                </a:solidFill>
                <a:latin typeface="Palatino Linotype"/>
                <a:cs typeface="Palatino Linotype"/>
              </a:rPr>
              <a:t>shows </a:t>
            </a:r>
            <a:r>
              <a:rPr sz="1100" spc="-55" dirty="0">
                <a:solidFill>
                  <a:srgbClr val="231F20"/>
                </a:solidFill>
                <a:latin typeface="Palatino Linotype"/>
                <a:cs typeface="Palatino Linotype"/>
              </a:rPr>
              <a:t>you </a:t>
            </a:r>
            <a:r>
              <a:rPr sz="1100" spc="-45" dirty="0">
                <a:solidFill>
                  <a:srgbClr val="231F20"/>
                </a:solidFill>
                <a:latin typeface="Palatino Linotype"/>
                <a:cs typeface="Palatino Linotype"/>
              </a:rPr>
              <a:t>did </a:t>
            </a:r>
            <a:r>
              <a:rPr sz="1100" spc="-20" dirty="0">
                <a:solidFill>
                  <a:srgbClr val="231F20"/>
                </a:solidFill>
                <a:latin typeface="Palatino Linotype"/>
                <a:cs typeface="Palatino Linotype"/>
              </a:rPr>
              <a:t>not </a:t>
            </a:r>
            <a:r>
              <a:rPr sz="1100" spc="-15" dirty="0">
                <a:solidFill>
                  <a:srgbClr val="231F20"/>
                </a:solidFill>
                <a:latin typeface="Palatino Linotype"/>
                <a:cs typeface="Palatino Linotype"/>
              </a:rPr>
              <a:t>take </a:t>
            </a:r>
            <a:r>
              <a:rPr sz="1100" spc="-10" dirty="0">
                <a:solidFill>
                  <a:srgbClr val="231F20"/>
                </a:solidFill>
                <a:latin typeface="Palatino Linotype"/>
                <a:cs typeface="Palatino Linotype"/>
              </a:rPr>
              <a:t>their </a:t>
            </a:r>
            <a:r>
              <a:rPr sz="1100" spc="-30" dirty="0">
                <a:solidFill>
                  <a:srgbClr val="231F20"/>
                </a:solidFill>
                <a:latin typeface="Palatino Linotype"/>
                <a:cs typeface="Palatino Linotype"/>
              </a:rPr>
              <a:t>help </a:t>
            </a:r>
            <a:r>
              <a:rPr sz="1100" spc="-25" dirty="0">
                <a:solidFill>
                  <a:srgbClr val="231F20"/>
                </a:solidFill>
                <a:latin typeface="Palatino Linotype"/>
                <a:cs typeface="Palatino Linotype"/>
              </a:rPr>
              <a:t>for</a:t>
            </a:r>
            <a:r>
              <a:rPr sz="1100" spc="30" dirty="0">
                <a:solidFill>
                  <a:srgbClr val="231F20"/>
                </a:solidFill>
                <a:latin typeface="Palatino Linotype"/>
                <a:cs typeface="Palatino Linotype"/>
              </a:rPr>
              <a:t> </a:t>
            </a:r>
            <a:r>
              <a:rPr sz="1100" spc="-25" dirty="0">
                <a:solidFill>
                  <a:srgbClr val="231F20"/>
                </a:solidFill>
                <a:latin typeface="Palatino Linotype"/>
                <a:cs typeface="Palatino Linotype"/>
              </a:rPr>
              <a:t>granted.</a:t>
            </a:r>
            <a:endParaRPr sz="1100" dirty="0">
              <a:latin typeface="Palatino Linotype"/>
              <a:cs typeface="Palatino Linotype"/>
            </a:endParaRPr>
          </a:p>
          <a:p>
            <a:pPr>
              <a:lnSpc>
                <a:spcPct val="100000"/>
              </a:lnSpc>
              <a:spcBef>
                <a:spcPts val="15"/>
              </a:spcBef>
              <a:buClr>
                <a:srgbClr val="231F20"/>
              </a:buClr>
              <a:buFont typeface="Palatino Linotype"/>
              <a:buChar char="•"/>
            </a:pPr>
            <a:endParaRPr sz="1200" dirty="0">
              <a:latin typeface="Times New Roman"/>
              <a:cs typeface="Times New Roman"/>
            </a:endParaRPr>
          </a:p>
          <a:p>
            <a:pPr marL="469265" marR="95250" indent="-285115">
              <a:lnSpc>
                <a:spcPct val="106100"/>
              </a:lnSpc>
              <a:buChar char="•"/>
              <a:tabLst>
                <a:tab pos="469265" algn="l"/>
                <a:tab pos="469900" algn="l"/>
              </a:tabLst>
            </a:pPr>
            <a:r>
              <a:rPr sz="1100" spc="-25" dirty="0">
                <a:solidFill>
                  <a:srgbClr val="231F20"/>
                </a:solidFill>
                <a:latin typeface="Palatino Linotype"/>
                <a:cs typeface="Palatino Linotype"/>
              </a:rPr>
              <a:t>Complete </a:t>
            </a:r>
            <a:r>
              <a:rPr sz="1100" spc="-10" dirty="0">
                <a:solidFill>
                  <a:srgbClr val="231F20"/>
                </a:solidFill>
                <a:latin typeface="Palatino Linotype"/>
                <a:cs typeface="Palatino Linotype"/>
              </a:rPr>
              <a:t>a </a:t>
            </a:r>
            <a:r>
              <a:rPr sz="1100" spc="-15" dirty="0">
                <a:solidFill>
                  <a:srgbClr val="231F20"/>
                </a:solidFill>
                <a:latin typeface="Palatino Linotype"/>
                <a:cs typeface="Palatino Linotype"/>
              </a:rPr>
              <a:t>Final </a:t>
            </a:r>
            <a:r>
              <a:rPr sz="1100" spc="-30" dirty="0">
                <a:solidFill>
                  <a:srgbClr val="231F20"/>
                </a:solidFill>
                <a:latin typeface="Palatino Linotype"/>
                <a:cs typeface="Palatino Linotype"/>
              </a:rPr>
              <a:t>Event Report. </a:t>
            </a:r>
            <a:r>
              <a:rPr sz="1100" spc="-5" dirty="0">
                <a:solidFill>
                  <a:srgbClr val="231F20"/>
                </a:solidFill>
                <a:latin typeface="Palatino Linotype"/>
                <a:cs typeface="Palatino Linotype"/>
              </a:rPr>
              <a:t>This </a:t>
            </a:r>
            <a:r>
              <a:rPr sz="1100" dirty="0">
                <a:solidFill>
                  <a:srgbClr val="231F20"/>
                </a:solidFill>
                <a:latin typeface="Palatino Linotype"/>
                <a:cs typeface="Palatino Linotype"/>
              </a:rPr>
              <a:t>is </a:t>
            </a:r>
            <a:r>
              <a:rPr sz="1100" spc="-10" dirty="0">
                <a:solidFill>
                  <a:srgbClr val="231F20"/>
                </a:solidFill>
                <a:latin typeface="Palatino Linotype"/>
                <a:cs typeface="Palatino Linotype"/>
              </a:rPr>
              <a:t>a </a:t>
            </a:r>
            <a:r>
              <a:rPr sz="1100" spc="-35" dirty="0">
                <a:solidFill>
                  <a:srgbClr val="231F20"/>
                </a:solidFill>
                <a:latin typeface="Palatino Linotype"/>
                <a:cs typeface="Palatino Linotype"/>
              </a:rPr>
              <a:t>very </a:t>
            </a:r>
            <a:r>
              <a:rPr sz="1100" spc="-20" dirty="0">
                <a:solidFill>
                  <a:srgbClr val="231F20"/>
                </a:solidFill>
                <a:latin typeface="Palatino Linotype"/>
                <a:cs typeface="Palatino Linotype"/>
              </a:rPr>
              <a:t>important </a:t>
            </a:r>
            <a:r>
              <a:rPr sz="1100" spc="-10" dirty="0">
                <a:solidFill>
                  <a:srgbClr val="231F20"/>
                </a:solidFill>
                <a:latin typeface="Palatino Linotype"/>
                <a:cs typeface="Palatino Linotype"/>
              </a:rPr>
              <a:t>last </a:t>
            </a:r>
            <a:r>
              <a:rPr sz="1100" spc="-20" dirty="0">
                <a:solidFill>
                  <a:srgbClr val="231F20"/>
                </a:solidFill>
                <a:latin typeface="Palatino Linotype"/>
                <a:cs typeface="Palatino Linotype"/>
              </a:rPr>
              <a:t>step. </a:t>
            </a:r>
            <a:r>
              <a:rPr sz="1100" spc="-45" dirty="0">
                <a:solidFill>
                  <a:srgbClr val="231F20"/>
                </a:solidFill>
                <a:latin typeface="Palatino Linotype"/>
                <a:cs typeface="Palatino Linotype"/>
              </a:rPr>
              <a:t>We </a:t>
            </a:r>
            <a:r>
              <a:rPr sz="1100" spc="-20" dirty="0">
                <a:solidFill>
                  <a:srgbClr val="231F20"/>
                </a:solidFill>
                <a:latin typeface="Palatino Linotype"/>
                <a:cs typeface="Palatino Linotype"/>
              </a:rPr>
              <a:t>ask </a:t>
            </a:r>
            <a:r>
              <a:rPr sz="1100" spc="-10" dirty="0">
                <a:solidFill>
                  <a:srgbClr val="231F20"/>
                </a:solidFill>
                <a:latin typeface="Palatino Linotype"/>
                <a:cs typeface="Palatino Linotype"/>
              </a:rPr>
              <a:t>that </a:t>
            </a:r>
            <a:r>
              <a:rPr sz="1100" spc="-55" dirty="0">
                <a:solidFill>
                  <a:srgbClr val="231F20"/>
                </a:solidFill>
                <a:latin typeface="Palatino Linotype"/>
                <a:cs typeface="Palatino Linotype"/>
              </a:rPr>
              <a:t>you </a:t>
            </a:r>
            <a:r>
              <a:rPr sz="1100" spc="-15" dirty="0">
                <a:solidFill>
                  <a:srgbClr val="231F20"/>
                </a:solidFill>
                <a:latin typeface="Palatino Linotype"/>
                <a:cs typeface="Palatino Linotype"/>
              </a:rPr>
              <a:t>please complete  </a:t>
            </a:r>
            <a:r>
              <a:rPr sz="1100" spc="-5" dirty="0">
                <a:solidFill>
                  <a:srgbClr val="231F20"/>
                </a:solidFill>
                <a:latin typeface="Palatino Linotype"/>
                <a:cs typeface="Palatino Linotype"/>
              </a:rPr>
              <a:t>this </a:t>
            </a:r>
            <a:r>
              <a:rPr sz="1100" spc="-20" dirty="0">
                <a:solidFill>
                  <a:srgbClr val="231F20"/>
                </a:solidFill>
                <a:latin typeface="Palatino Linotype"/>
                <a:cs typeface="Palatino Linotype"/>
              </a:rPr>
              <a:t>report </a:t>
            </a:r>
            <a:r>
              <a:rPr sz="1100" spc="-40" dirty="0">
                <a:solidFill>
                  <a:srgbClr val="231F20"/>
                </a:solidFill>
                <a:latin typeface="Palatino Linotype"/>
                <a:cs typeface="Palatino Linotype"/>
              </a:rPr>
              <a:t>and </a:t>
            </a:r>
            <a:r>
              <a:rPr sz="1100" spc="-20" dirty="0">
                <a:solidFill>
                  <a:srgbClr val="231F20"/>
                </a:solidFill>
                <a:latin typeface="Palatino Linotype"/>
                <a:cs typeface="Palatino Linotype"/>
              </a:rPr>
              <a:t>return </a:t>
            </a:r>
            <a:r>
              <a:rPr sz="1100" dirty="0">
                <a:solidFill>
                  <a:srgbClr val="231F20"/>
                </a:solidFill>
                <a:latin typeface="Palatino Linotype"/>
                <a:cs typeface="Palatino Linotype"/>
              </a:rPr>
              <a:t>it </a:t>
            </a:r>
            <a:r>
              <a:rPr sz="1100" spc="-10" dirty="0">
                <a:solidFill>
                  <a:srgbClr val="231F20"/>
                </a:solidFill>
                <a:latin typeface="Palatino Linotype"/>
                <a:cs typeface="Palatino Linotype"/>
              </a:rPr>
              <a:t>to </a:t>
            </a:r>
            <a:r>
              <a:rPr sz="1100" spc="-25" dirty="0">
                <a:solidFill>
                  <a:srgbClr val="231F20"/>
                </a:solidFill>
                <a:latin typeface="Palatino Linotype"/>
                <a:cs typeface="Palatino Linotype"/>
              </a:rPr>
              <a:t>us </a:t>
            </a:r>
            <a:r>
              <a:rPr sz="1100" spc="-35" dirty="0">
                <a:solidFill>
                  <a:srgbClr val="231F20"/>
                </a:solidFill>
                <a:latin typeface="Palatino Linotype"/>
                <a:cs typeface="Palatino Linotype"/>
              </a:rPr>
              <a:t>within </a:t>
            </a:r>
            <a:r>
              <a:rPr sz="1100" spc="25" dirty="0">
                <a:solidFill>
                  <a:srgbClr val="231F20"/>
                </a:solidFill>
                <a:latin typeface="Palatino Linotype"/>
                <a:cs typeface="Palatino Linotype"/>
              </a:rPr>
              <a:t>30 </a:t>
            </a:r>
            <a:r>
              <a:rPr sz="1100" spc="-45" dirty="0">
                <a:solidFill>
                  <a:srgbClr val="231F20"/>
                </a:solidFill>
                <a:latin typeface="Palatino Linotype"/>
                <a:cs typeface="Palatino Linotype"/>
              </a:rPr>
              <a:t>days </a:t>
            </a:r>
            <a:r>
              <a:rPr sz="1100" spc="-35" dirty="0">
                <a:solidFill>
                  <a:srgbClr val="231F20"/>
                </a:solidFill>
                <a:latin typeface="Palatino Linotype"/>
                <a:cs typeface="Palatino Linotype"/>
              </a:rPr>
              <a:t>following </a:t>
            </a:r>
            <a:r>
              <a:rPr sz="1100" spc="-10" dirty="0">
                <a:solidFill>
                  <a:srgbClr val="231F20"/>
                </a:solidFill>
                <a:latin typeface="Palatino Linotype"/>
                <a:cs typeface="Palatino Linotype"/>
              </a:rPr>
              <a:t>the </a:t>
            </a:r>
            <a:r>
              <a:rPr sz="1100" spc="-20" dirty="0">
                <a:solidFill>
                  <a:srgbClr val="231F20"/>
                </a:solidFill>
                <a:latin typeface="Palatino Linotype"/>
                <a:cs typeface="Palatino Linotype"/>
              </a:rPr>
              <a:t>completion of </a:t>
            </a:r>
            <a:r>
              <a:rPr sz="1100" spc="-45" dirty="0">
                <a:solidFill>
                  <a:srgbClr val="231F20"/>
                </a:solidFill>
                <a:latin typeface="Palatino Linotype"/>
                <a:cs typeface="Palatino Linotype"/>
              </a:rPr>
              <a:t>your </a:t>
            </a:r>
            <a:r>
              <a:rPr sz="1100" spc="-25" dirty="0">
                <a:solidFill>
                  <a:srgbClr val="231F20"/>
                </a:solidFill>
                <a:latin typeface="Palatino Linotype"/>
                <a:cs typeface="Palatino Linotype"/>
              </a:rPr>
              <a:t>event. </a:t>
            </a:r>
            <a:r>
              <a:rPr sz="1100" spc="-80" dirty="0">
                <a:solidFill>
                  <a:srgbClr val="231F20"/>
                </a:solidFill>
                <a:latin typeface="Palatino Linotype"/>
                <a:cs typeface="Palatino Linotype"/>
              </a:rPr>
              <a:t>A </a:t>
            </a:r>
            <a:r>
              <a:rPr sz="1100" spc="-25" dirty="0">
                <a:solidFill>
                  <a:srgbClr val="231F20"/>
                </a:solidFill>
                <a:latin typeface="Palatino Linotype"/>
                <a:cs typeface="Palatino Linotype"/>
              </a:rPr>
              <a:t>sample </a:t>
            </a:r>
            <a:r>
              <a:rPr sz="1100" dirty="0">
                <a:solidFill>
                  <a:srgbClr val="231F20"/>
                </a:solidFill>
                <a:latin typeface="Palatino Linotype"/>
                <a:cs typeface="Palatino Linotype"/>
              </a:rPr>
              <a:t>is  </a:t>
            </a:r>
            <a:r>
              <a:rPr sz="1100" spc="-40" dirty="0">
                <a:solidFill>
                  <a:srgbClr val="231F20"/>
                </a:solidFill>
                <a:latin typeface="Palatino Linotype"/>
                <a:cs typeface="Palatino Linotype"/>
              </a:rPr>
              <a:t>provided </a:t>
            </a:r>
            <a:r>
              <a:rPr sz="1100" spc="-15" dirty="0">
                <a:solidFill>
                  <a:srgbClr val="231F20"/>
                </a:solidFill>
                <a:latin typeface="Palatino Linotype"/>
                <a:cs typeface="Palatino Linotype"/>
              </a:rPr>
              <a:t>in </a:t>
            </a:r>
            <a:r>
              <a:rPr sz="1100" spc="-10" dirty="0">
                <a:solidFill>
                  <a:srgbClr val="231F20"/>
                </a:solidFill>
                <a:latin typeface="Palatino Linotype"/>
                <a:cs typeface="Palatino Linotype"/>
              </a:rPr>
              <a:t>the</a:t>
            </a:r>
            <a:r>
              <a:rPr sz="1100" spc="-90" dirty="0">
                <a:solidFill>
                  <a:srgbClr val="231F20"/>
                </a:solidFill>
                <a:latin typeface="Palatino Linotype"/>
                <a:cs typeface="Palatino Linotype"/>
              </a:rPr>
              <a:t> </a:t>
            </a:r>
            <a:r>
              <a:rPr sz="1100" spc="-40" dirty="0">
                <a:solidFill>
                  <a:srgbClr val="231F20"/>
                </a:solidFill>
                <a:latin typeface="Palatino Linotype"/>
                <a:cs typeface="Palatino Linotype"/>
              </a:rPr>
              <a:t>Appendix.</a:t>
            </a:r>
            <a:endParaRPr sz="1100" dirty="0">
              <a:latin typeface="Palatino Linotype"/>
              <a:cs typeface="Palatino Linotype"/>
            </a:endParaRPr>
          </a:p>
          <a:p>
            <a:pPr>
              <a:lnSpc>
                <a:spcPct val="100000"/>
              </a:lnSpc>
              <a:spcBef>
                <a:spcPts val="15"/>
              </a:spcBef>
            </a:pPr>
            <a:endParaRPr sz="1200" dirty="0">
              <a:latin typeface="Times New Roman"/>
              <a:cs typeface="Times New Roman"/>
            </a:endParaRPr>
          </a:p>
          <a:p>
            <a:pPr marL="12700" marR="40640">
              <a:lnSpc>
                <a:spcPct val="106100"/>
              </a:lnSpc>
            </a:pPr>
            <a:r>
              <a:rPr sz="1100" spc="-80" dirty="0">
                <a:solidFill>
                  <a:srgbClr val="231F20"/>
                </a:solidFill>
                <a:latin typeface="Palatino Linotype"/>
                <a:cs typeface="Palatino Linotype"/>
              </a:rPr>
              <a:t>A </a:t>
            </a:r>
            <a:r>
              <a:rPr sz="1100" spc="-10" dirty="0">
                <a:solidFill>
                  <a:srgbClr val="231F20"/>
                </a:solidFill>
                <a:latin typeface="Palatino Linotype"/>
                <a:cs typeface="Palatino Linotype"/>
              </a:rPr>
              <a:t>terrific </a:t>
            </a:r>
            <a:r>
              <a:rPr sz="1100" spc="-40" dirty="0">
                <a:solidFill>
                  <a:srgbClr val="231F20"/>
                </a:solidFill>
                <a:latin typeface="Palatino Linotype"/>
                <a:cs typeface="Palatino Linotype"/>
              </a:rPr>
              <a:t>and </a:t>
            </a:r>
            <a:r>
              <a:rPr sz="1100" spc="-15" dirty="0">
                <a:solidFill>
                  <a:srgbClr val="231F20"/>
                </a:solidFill>
                <a:latin typeface="Palatino Linotype"/>
                <a:cs typeface="Palatino Linotype"/>
              </a:rPr>
              <a:t>heart-felt </a:t>
            </a:r>
            <a:r>
              <a:rPr sz="1100" spc="-35" dirty="0">
                <a:solidFill>
                  <a:srgbClr val="231F20"/>
                </a:solidFill>
                <a:latin typeface="Palatino Linotype"/>
                <a:cs typeface="Palatino Linotype"/>
              </a:rPr>
              <a:t>thank-you </a:t>
            </a:r>
            <a:r>
              <a:rPr sz="1100" spc="-5" dirty="0">
                <a:solidFill>
                  <a:srgbClr val="231F20"/>
                </a:solidFill>
                <a:latin typeface="Palatino Linotype"/>
                <a:cs typeface="Palatino Linotype"/>
              </a:rPr>
              <a:t>letter </a:t>
            </a:r>
            <a:r>
              <a:rPr sz="1100" spc="-55" dirty="0">
                <a:solidFill>
                  <a:srgbClr val="231F20"/>
                </a:solidFill>
                <a:latin typeface="Palatino Linotype"/>
                <a:cs typeface="Palatino Linotype"/>
              </a:rPr>
              <a:t>may </a:t>
            </a:r>
            <a:r>
              <a:rPr sz="1100" spc="-35" dirty="0">
                <a:solidFill>
                  <a:srgbClr val="231F20"/>
                </a:solidFill>
                <a:latin typeface="Palatino Linotype"/>
                <a:cs typeface="Palatino Linotype"/>
              </a:rPr>
              <a:t>make </a:t>
            </a:r>
            <a:r>
              <a:rPr sz="1100" spc="-10" dirty="0">
                <a:solidFill>
                  <a:srgbClr val="231F20"/>
                </a:solidFill>
                <a:latin typeface="Palatino Linotype"/>
                <a:cs typeface="Palatino Linotype"/>
              </a:rPr>
              <a:t>the </a:t>
            </a:r>
            <a:r>
              <a:rPr sz="1100" spc="-5" dirty="0">
                <a:solidFill>
                  <a:srgbClr val="231F20"/>
                </a:solidFill>
                <a:latin typeface="Palatino Linotype"/>
                <a:cs typeface="Palatino Linotype"/>
              </a:rPr>
              <a:t>di</a:t>
            </a:r>
            <a:r>
              <a:rPr sz="1100" spc="-5" dirty="0">
                <a:solidFill>
                  <a:srgbClr val="231F20"/>
                </a:solidFill>
                <a:latin typeface="Arial Unicode MS"/>
                <a:cs typeface="Arial Unicode MS"/>
              </a:rPr>
              <a:t>ff</a:t>
            </a:r>
            <a:r>
              <a:rPr sz="1100" spc="-5" dirty="0">
                <a:solidFill>
                  <a:srgbClr val="231F20"/>
                </a:solidFill>
                <a:latin typeface="Palatino Linotype"/>
                <a:cs typeface="Palatino Linotype"/>
              </a:rPr>
              <a:t>erence </a:t>
            </a:r>
            <a:r>
              <a:rPr sz="1100" spc="-25" dirty="0">
                <a:solidFill>
                  <a:srgbClr val="231F20"/>
                </a:solidFill>
                <a:latin typeface="Palatino Linotype"/>
                <a:cs typeface="Palatino Linotype"/>
              </a:rPr>
              <a:t>for </a:t>
            </a:r>
            <a:r>
              <a:rPr sz="1100" spc="-15" dirty="0">
                <a:solidFill>
                  <a:srgbClr val="231F20"/>
                </a:solidFill>
                <a:latin typeface="Palatino Linotype"/>
                <a:cs typeface="Palatino Linotype"/>
              </a:rPr>
              <a:t>sponsors </a:t>
            </a:r>
            <a:r>
              <a:rPr sz="1100" spc="-40" dirty="0">
                <a:solidFill>
                  <a:srgbClr val="231F20"/>
                </a:solidFill>
                <a:latin typeface="Palatino Linotype"/>
                <a:cs typeface="Palatino Linotype"/>
              </a:rPr>
              <a:t>and </a:t>
            </a:r>
            <a:r>
              <a:rPr sz="1100" spc="-25" dirty="0">
                <a:solidFill>
                  <a:srgbClr val="231F20"/>
                </a:solidFill>
                <a:latin typeface="Palatino Linotype"/>
                <a:cs typeface="Palatino Linotype"/>
              </a:rPr>
              <a:t>donors </a:t>
            </a:r>
            <a:r>
              <a:rPr sz="1100" spc="-10" dirty="0">
                <a:solidFill>
                  <a:srgbClr val="231F20"/>
                </a:solidFill>
                <a:latin typeface="Palatino Linotype"/>
                <a:cs typeface="Palatino Linotype"/>
              </a:rPr>
              <a:t>to </a:t>
            </a:r>
            <a:r>
              <a:rPr sz="1100" spc="-15" dirty="0">
                <a:solidFill>
                  <a:srgbClr val="231F20"/>
                </a:solidFill>
                <a:latin typeface="Palatino Linotype"/>
                <a:cs typeface="Palatino Linotype"/>
              </a:rPr>
              <a:t>continue </a:t>
            </a:r>
            <a:r>
              <a:rPr sz="1100" spc="-10" dirty="0">
                <a:solidFill>
                  <a:srgbClr val="231F20"/>
                </a:solidFill>
                <a:latin typeface="Palatino Linotype"/>
                <a:cs typeface="Palatino Linotype"/>
              </a:rPr>
              <a:t>their  </a:t>
            </a:r>
            <a:r>
              <a:rPr sz="1100" spc="-30" dirty="0">
                <a:solidFill>
                  <a:srgbClr val="231F20"/>
                </a:solidFill>
                <a:latin typeface="Palatino Linotype"/>
                <a:cs typeface="Palatino Linotype"/>
              </a:rPr>
              <a:t>support </a:t>
            </a:r>
            <a:r>
              <a:rPr sz="1100" spc="-25" dirty="0">
                <a:solidFill>
                  <a:srgbClr val="231F20"/>
                </a:solidFill>
                <a:latin typeface="Palatino Linotype"/>
                <a:cs typeface="Palatino Linotype"/>
              </a:rPr>
              <a:t>for </a:t>
            </a:r>
            <a:r>
              <a:rPr sz="1100" spc="-15" dirty="0">
                <a:solidFill>
                  <a:srgbClr val="231F20"/>
                </a:solidFill>
                <a:latin typeface="Palatino Linotype"/>
                <a:cs typeface="Palatino Linotype"/>
              </a:rPr>
              <a:t>next </a:t>
            </a:r>
            <a:r>
              <a:rPr sz="1100" spc="-40" dirty="0">
                <a:solidFill>
                  <a:srgbClr val="231F20"/>
                </a:solidFill>
                <a:latin typeface="Palatino Linotype"/>
                <a:cs typeface="Palatino Linotype"/>
              </a:rPr>
              <a:t>year. </a:t>
            </a:r>
            <a:r>
              <a:rPr sz="1100" spc="-5" dirty="0" smtClean="0">
                <a:solidFill>
                  <a:srgbClr val="231F20"/>
                </a:solidFill>
                <a:latin typeface="Palatino Linotype"/>
                <a:cs typeface="Palatino Linotype"/>
              </a:rPr>
              <a:t>First </a:t>
            </a:r>
            <a:r>
              <a:rPr sz="1100" spc="-30" dirty="0">
                <a:solidFill>
                  <a:srgbClr val="231F20"/>
                </a:solidFill>
                <a:latin typeface="Palatino Linotype"/>
                <a:cs typeface="Palatino Linotype"/>
              </a:rPr>
              <a:t>Candle </a:t>
            </a:r>
            <a:r>
              <a:rPr sz="1100" dirty="0">
                <a:solidFill>
                  <a:srgbClr val="231F20"/>
                </a:solidFill>
                <a:latin typeface="Palatino Linotype"/>
                <a:cs typeface="Palatino Linotype"/>
              </a:rPr>
              <a:t>is </a:t>
            </a:r>
            <a:r>
              <a:rPr sz="1100" spc="-20" dirty="0">
                <a:solidFill>
                  <a:srgbClr val="231F20"/>
                </a:solidFill>
                <a:latin typeface="Palatino Linotype"/>
                <a:cs typeface="Palatino Linotype"/>
              </a:rPr>
              <a:t>available </a:t>
            </a:r>
            <a:r>
              <a:rPr sz="1100" spc="-10" dirty="0">
                <a:solidFill>
                  <a:srgbClr val="231F20"/>
                </a:solidFill>
                <a:latin typeface="Palatino Linotype"/>
                <a:cs typeface="Palatino Linotype"/>
              </a:rPr>
              <a:t>to </a:t>
            </a:r>
            <a:r>
              <a:rPr sz="1100" spc="-30" dirty="0">
                <a:solidFill>
                  <a:srgbClr val="231F20"/>
                </a:solidFill>
                <a:latin typeface="Palatino Linotype"/>
                <a:cs typeface="Palatino Linotype"/>
              </a:rPr>
              <a:t>help </a:t>
            </a:r>
            <a:r>
              <a:rPr sz="1100" spc="-45" dirty="0">
                <a:solidFill>
                  <a:srgbClr val="231F20"/>
                </a:solidFill>
                <a:latin typeface="Palatino Linotype"/>
                <a:cs typeface="Palatino Linotype"/>
              </a:rPr>
              <a:t>with your </a:t>
            </a:r>
            <a:r>
              <a:rPr sz="1100" spc="-25" dirty="0">
                <a:solidFill>
                  <a:srgbClr val="231F20"/>
                </a:solidFill>
                <a:latin typeface="Palatino Linotype"/>
                <a:cs typeface="Palatino Linotype"/>
              </a:rPr>
              <a:t>thank </a:t>
            </a:r>
            <a:r>
              <a:rPr sz="1100" spc="-55" dirty="0">
                <a:solidFill>
                  <a:srgbClr val="231F20"/>
                </a:solidFill>
                <a:latin typeface="Palatino Linotype"/>
                <a:cs typeface="Palatino Linotype"/>
              </a:rPr>
              <a:t>you </a:t>
            </a:r>
            <a:r>
              <a:rPr sz="1100" dirty="0">
                <a:solidFill>
                  <a:srgbClr val="231F20"/>
                </a:solidFill>
                <a:latin typeface="Palatino Linotype"/>
                <a:cs typeface="Palatino Linotype"/>
              </a:rPr>
              <a:t>letters </a:t>
            </a:r>
            <a:r>
              <a:rPr sz="1100" spc="-40" dirty="0">
                <a:solidFill>
                  <a:srgbClr val="231F20"/>
                </a:solidFill>
                <a:latin typeface="Palatino Linotype"/>
                <a:cs typeface="Palatino Linotype"/>
              </a:rPr>
              <a:t>and </a:t>
            </a:r>
            <a:r>
              <a:rPr sz="1100" spc="-15" dirty="0">
                <a:solidFill>
                  <a:srgbClr val="231F20"/>
                </a:solidFill>
                <a:latin typeface="Palatino Linotype"/>
                <a:cs typeface="Palatino Linotype"/>
              </a:rPr>
              <a:t>tax-receipts. </a:t>
            </a:r>
            <a:r>
              <a:rPr sz="1100" spc="35" dirty="0">
                <a:solidFill>
                  <a:srgbClr val="231F20"/>
                </a:solidFill>
                <a:latin typeface="Palatino Linotype"/>
                <a:cs typeface="Palatino Linotype"/>
              </a:rPr>
              <a:t>Just  </a:t>
            </a:r>
            <a:r>
              <a:rPr sz="1100" spc="-25" dirty="0">
                <a:solidFill>
                  <a:srgbClr val="231F20"/>
                </a:solidFill>
                <a:latin typeface="Palatino Linotype"/>
                <a:cs typeface="Palatino Linotype"/>
              </a:rPr>
              <a:t>send us </a:t>
            </a:r>
            <a:r>
              <a:rPr sz="1100" spc="-10" dirty="0">
                <a:solidFill>
                  <a:srgbClr val="231F20"/>
                </a:solidFill>
                <a:latin typeface="Palatino Linotype"/>
                <a:cs typeface="Palatino Linotype"/>
              </a:rPr>
              <a:t>a </a:t>
            </a:r>
            <a:r>
              <a:rPr sz="1100" spc="-5" dirty="0">
                <a:solidFill>
                  <a:srgbClr val="231F20"/>
                </a:solidFill>
                <a:latin typeface="Palatino Linotype"/>
                <a:cs typeface="Palatino Linotype"/>
              </a:rPr>
              <a:t>list </a:t>
            </a:r>
            <a:r>
              <a:rPr sz="1100" spc="-15" dirty="0">
                <a:solidFill>
                  <a:srgbClr val="231F20"/>
                </a:solidFill>
                <a:latin typeface="Palatino Linotype"/>
                <a:cs typeface="Palatino Linotype"/>
              </a:rPr>
              <a:t>(including addresses) </a:t>
            </a:r>
            <a:r>
              <a:rPr sz="1100" spc="-20" dirty="0">
                <a:solidFill>
                  <a:srgbClr val="231F20"/>
                </a:solidFill>
                <a:latin typeface="Palatino Linotype"/>
                <a:cs typeface="Palatino Linotype"/>
              </a:rPr>
              <a:t>of </a:t>
            </a:r>
            <a:r>
              <a:rPr sz="1100" spc="-10" dirty="0">
                <a:solidFill>
                  <a:srgbClr val="231F20"/>
                </a:solidFill>
                <a:latin typeface="Palatino Linotype"/>
                <a:cs typeface="Palatino Linotype"/>
              </a:rPr>
              <a:t>those </a:t>
            </a:r>
            <a:r>
              <a:rPr sz="1100" spc="-55" dirty="0">
                <a:solidFill>
                  <a:srgbClr val="231F20"/>
                </a:solidFill>
                <a:latin typeface="Palatino Linotype"/>
                <a:cs typeface="Palatino Linotype"/>
              </a:rPr>
              <a:t>you </a:t>
            </a:r>
            <a:r>
              <a:rPr sz="1100" spc="-65" dirty="0">
                <a:solidFill>
                  <a:srgbClr val="231F20"/>
                </a:solidFill>
                <a:latin typeface="Palatino Linotype"/>
                <a:cs typeface="Palatino Linotype"/>
              </a:rPr>
              <a:t>would </a:t>
            </a:r>
            <a:r>
              <a:rPr sz="1100" spc="-15" dirty="0">
                <a:solidFill>
                  <a:srgbClr val="231F20"/>
                </a:solidFill>
                <a:latin typeface="Palatino Linotype"/>
                <a:cs typeface="Palatino Linotype"/>
              </a:rPr>
              <a:t>like</a:t>
            </a:r>
            <a:r>
              <a:rPr sz="1100" spc="-40" dirty="0">
                <a:solidFill>
                  <a:srgbClr val="231F20"/>
                </a:solidFill>
                <a:latin typeface="Palatino Linotype"/>
                <a:cs typeface="Palatino Linotype"/>
              </a:rPr>
              <a:t> </a:t>
            </a:r>
            <a:r>
              <a:rPr sz="1100" spc="-35" dirty="0">
                <a:solidFill>
                  <a:srgbClr val="231F20"/>
                </a:solidFill>
                <a:latin typeface="Palatino Linotype"/>
                <a:cs typeface="Palatino Linotype"/>
              </a:rPr>
              <a:t>acknowledged.</a:t>
            </a:r>
            <a:endParaRPr sz="1100" dirty="0">
              <a:latin typeface="Palatino Linotype"/>
              <a:cs typeface="Palatino Linotyp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798460" y="9715500"/>
            <a:ext cx="1758314" cy="159385"/>
          </a:xfrm>
          <a:prstGeom prst="rect">
            <a:avLst/>
          </a:prstGeom>
        </p:spPr>
        <p:txBody>
          <a:bodyPr vert="horz" wrap="square" lIns="0" tIns="0" rIns="0" bIns="0" rtlCol="0">
            <a:spAutoFit/>
          </a:bodyPr>
          <a:lstStyle/>
          <a:p>
            <a:pPr marL="12700">
              <a:lnSpc>
                <a:spcPct val="100000"/>
              </a:lnSpc>
            </a:pPr>
            <a:r>
              <a:rPr sz="800" i="1" spc="-20" dirty="0">
                <a:solidFill>
                  <a:srgbClr val="231F20"/>
                </a:solidFill>
                <a:latin typeface="Arial"/>
                <a:cs typeface="Arial"/>
              </a:rPr>
              <a:t>How-To </a:t>
            </a:r>
            <a:r>
              <a:rPr sz="800" i="1" dirty="0">
                <a:solidFill>
                  <a:srgbClr val="231F20"/>
                </a:solidFill>
                <a:latin typeface="Arial"/>
                <a:cs typeface="Arial"/>
              </a:rPr>
              <a:t>Guide </a:t>
            </a:r>
            <a:r>
              <a:rPr sz="800" i="1" spc="15" dirty="0">
                <a:solidFill>
                  <a:srgbClr val="231F20"/>
                </a:solidFill>
                <a:latin typeface="Arial"/>
                <a:cs typeface="Arial"/>
              </a:rPr>
              <a:t>for </a:t>
            </a:r>
            <a:r>
              <a:rPr sz="800" i="1" dirty="0">
                <a:solidFill>
                  <a:srgbClr val="231F20"/>
                </a:solidFill>
                <a:latin typeface="Arial"/>
                <a:cs typeface="Arial"/>
              </a:rPr>
              <a:t>Special </a:t>
            </a:r>
            <a:r>
              <a:rPr sz="800" i="1" spc="-20" dirty="0">
                <a:solidFill>
                  <a:srgbClr val="231F20"/>
                </a:solidFill>
                <a:latin typeface="Arial"/>
                <a:cs typeface="Arial"/>
              </a:rPr>
              <a:t>Events   </a:t>
            </a:r>
            <a:r>
              <a:rPr sz="800" i="1" spc="5" dirty="0">
                <a:solidFill>
                  <a:srgbClr val="231F20"/>
                </a:solidFill>
                <a:latin typeface="Arial"/>
                <a:cs typeface="Arial"/>
              </a:rPr>
              <a:t>| </a:t>
            </a:r>
            <a:r>
              <a:rPr sz="800" i="1" spc="20" dirty="0">
                <a:solidFill>
                  <a:srgbClr val="231F20"/>
                </a:solidFill>
                <a:latin typeface="Arial"/>
                <a:cs typeface="Arial"/>
              </a:rPr>
              <a:t> </a:t>
            </a:r>
            <a:r>
              <a:rPr sz="900" spc="25" dirty="0">
                <a:solidFill>
                  <a:srgbClr val="231F20"/>
                </a:solidFill>
                <a:latin typeface="Palatino Linotype"/>
                <a:cs typeface="Palatino Linotype"/>
              </a:rPr>
              <a:t>9</a:t>
            </a:r>
            <a:endParaRPr sz="900">
              <a:latin typeface="Palatino Linotype"/>
              <a:cs typeface="Palatino Linotype"/>
            </a:endParaRPr>
          </a:p>
        </p:txBody>
      </p:sp>
      <p:sp>
        <p:nvSpPr>
          <p:cNvPr id="4" name="object 4"/>
          <p:cNvSpPr txBox="1"/>
          <p:nvPr/>
        </p:nvSpPr>
        <p:spPr>
          <a:xfrm>
            <a:off x="673100" y="868677"/>
            <a:ext cx="6422390" cy="6125138"/>
          </a:xfrm>
          <a:prstGeom prst="rect">
            <a:avLst/>
          </a:prstGeom>
        </p:spPr>
        <p:txBody>
          <a:bodyPr vert="horz" wrap="square" lIns="0" tIns="0" rIns="0" bIns="0" rtlCol="0">
            <a:spAutoFit/>
          </a:bodyPr>
          <a:lstStyle/>
          <a:p>
            <a:pPr marL="12700" algn="just">
              <a:lnSpc>
                <a:spcPct val="100000"/>
              </a:lnSpc>
            </a:pPr>
            <a:r>
              <a:rPr sz="1800" b="1" spc="-60" dirty="0">
                <a:solidFill>
                  <a:srgbClr val="1568AF"/>
                </a:solidFill>
                <a:latin typeface="Palatino Linotype"/>
                <a:cs typeface="Palatino Linotype"/>
              </a:rPr>
              <a:t>Feedback</a:t>
            </a:r>
            <a:endParaRPr sz="1800" dirty="0">
              <a:latin typeface="Palatino Linotype"/>
              <a:cs typeface="Palatino Linotype"/>
            </a:endParaRPr>
          </a:p>
          <a:p>
            <a:pPr marL="12700" marR="242570" algn="just">
              <a:lnSpc>
                <a:spcPct val="106100"/>
              </a:lnSpc>
              <a:spcBef>
                <a:spcPts val="1260"/>
              </a:spcBef>
            </a:pPr>
            <a:r>
              <a:rPr sz="1100" spc="-30" dirty="0">
                <a:solidFill>
                  <a:srgbClr val="231F20"/>
                </a:solidFill>
                <a:latin typeface="Palatino Linotype"/>
                <a:cs typeface="Palatino Linotype"/>
              </a:rPr>
              <a:t>Provide </a:t>
            </a:r>
            <a:r>
              <a:rPr sz="1100" spc="-20" dirty="0">
                <a:solidFill>
                  <a:srgbClr val="231F20"/>
                </a:solidFill>
                <a:latin typeface="Palatino Linotype"/>
                <a:cs typeface="Palatino Linotype"/>
              </a:rPr>
              <a:t>feedback </a:t>
            </a:r>
            <a:r>
              <a:rPr sz="1100" spc="-10" dirty="0">
                <a:solidFill>
                  <a:srgbClr val="231F20"/>
                </a:solidFill>
                <a:latin typeface="Palatino Linotype"/>
                <a:cs typeface="Palatino Linotype"/>
              </a:rPr>
              <a:t>to those </a:t>
            </a:r>
            <a:r>
              <a:rPr sz="1100" spc="-75" dirty="0">
                <a:solidFill>
                  <a:srgbClr val="231F20"/>
                </a:solidFill>
                <a:latin typeface="Palatino Linotype"/>
                <a:cs typeface="Palatino Linotype"/>
              </a:rPr>
              <a:t>who </a:t>
            </a:r>
            <a:r>
              <a:rPr sz="1100" spc="-30" dirty="0">
                <a:solidFill>
                  <a:srgbClr val="231F20"/>
                </a:solidFill>
                <a:latin typeface="Palatino Linotype"/>
                <a:cs typeface="Palatino Linotype"/>
              </a:rPr>
              <a:t>supported </a:t>
            </a:r>
            <a:r>
              <a:rPr sz="1100" spc="-45" dirty="0">
                <a:solidFill>
                  <a:srgbClr val="231F20"/>
                </a:solidFill>
                <a:latin typeface="Palatino Linotype"/>
                <a:cs typeface="Palatino Linotype"/>
              </a:rPr>
              <a:t>your </a:t>
            </a:r>
            <a:r>
              <a:rPr sz="1100" spc="-25" dirty="0">
                <a:solidFill>
                  <a:srgbClr val="231F20"/>
                </a:solidFill>
                <a:latin typeface="Palatino Linotype"/>
                <a:cs typeface="Palatino Linotype"/>
              </a:rPr>
              <a:t>event. Companies </a:t>
            </a:r>
            <a:r>
              <a:rPr sz="1100" spc="-50" dirty="0">
                <a:solidFill>
                  <a:srgbClr val="231F20"/>
                </a:solidFill>
                <a:latin typeface="Palatino Linotype"/>
                <a:cs typeface="Palatino Linotype"/>
              </a:rPr>
              <a:t>will want </a:t>
            </a:r>
            <a:r>
              <a:rPr sz="1100" spc="-10" dirty="0">
                <a:solidFill>
                  <a:srgbClr val="231F20"/>
                </a:solidFill>
                <a:latin typeface="Palatino Linotype"/>
                <a:cs typeface="Palatino Linotype"/>
              </a:rPr>
              <a:t>to </a:t>
            </a:r>
            <a:r>
              <a:rPr sz="1100" spc="-65" dirty="0">
                <a:solidFill>
                  <a:srgbClr val="231F20"/>
                </a:solidFill>
                <a:latin typeface="Palatino Linotype"/>
                <a:cs typeface="Palatino Linotype"/>
              </a:rPr>
              <a:t>know </a:t>
            </a:r>
            <a:r>
              <a:rPr sz="1100" spc="-10" dirty="0">
                <a:solidFill>
                  <a:srgbClr val="231F20"/>
                </a:solidFill>
                <a:latin typeface="Palatino Linotype"/>
                <a:cs typeface="Palatino Linotype"/>
              </a:rPr>
              <a:t>that </a:t>
            </a:r>
            <a:r>
              <a:rPr sz="1100" spc="-45" dirty="0">
                <a:solidFill>
                  <a:srgbClr val="231F20"/>
                </a:solidFill>
                <a:latin typeface="Palatino Linotype"/>
                <a:cs typeface="Palatino Linotype"/>
              </a:rPr>
              <a:t>your </a:t>
            </a:r>
            <a:r>
              <a:rPr sz="1100" spc="-20" dirty="0">
                <a:solidFill>
                  <a:srgbClr val="231F20"/>
                </a:solidFill>
                <a:latin typeface="Palatino Linotype"/>
                <a:cs typeface="Palatino Linotype"/>
              </a:rPr>
              <a:t>event </a:t>
            </a:r>
            <a:r>
              <a:rPr sz="1100" spc="-60" dirty="0">
                <a:solidFill>
                  <a:srgbClr val="231F20"/>
                </a:solidFill>
                <a:latin typeface="Palatino Linotype"/>
                <a:cs typeface="Palatino Linotype"/>
              </a:rPr>
              <a:t>was  </a:t>
            </a:r>
            <a:r>
              <a:rPr sz="1100" spc="-10" dirty="0">
                <a:solidFill>
                  <a:srgbClr val="231F20"/>
                </a:solidFill>
                <a:latin typeface="Palatino Linotype"/>
                <a:cs typeface="Palatino Linotype"/>
              </a:rPr>
              <a:t>successful </a:t>
            </a:r>
            <a:r>
              <a:rPr sz="1100" spc="-40" dirty="0">
                <a:solidFill>
                  <a:srgbClr val="231F20"/>
                </a:solidFill>
                <a:latin typeface="Palatino Linotype"/>
                <a:cs typeface="Palatino Linotype"/>
              </a:rPr>
              <a:t>and </a:t>
            </a:r>
            <a:r>
              <a:rPr sz="1100" spc="-10" dirty="0">
                <a:solidFill>
                  <a:srgbClr val="231F20"/>
                </a:solidFill>
                <a:latin typeface="Palatino Linotype"/>
                <a:cs typeface="Palatino Linotype"/>
              </a:rPr>
              <a:t>that their </a:t>
            </a:r>
            <a:r>
              <a:rPr sz="1100" spc="-25" dirty="0">
                <a:solidFill>
                  <a:srgbClr val="231F20"/>
                </a:solidFill>
                <a:latin typeface="Palatino Linotype"/>
                <a:cs typeface="Palatino Linotype"/>
              </a:rPr>
              <a:t>sponsorship </a:t>
            </a:r>
            <a:r>
              <a:rPr sz="1100" spc="-60" dirty="0">
                <a:solidFill>
                  <a:srgbClr val="231F20"/>
                </a:solidFill>
                <a:latin typeface="Palatino Linotype"/>
                <a:cs typeface="Palatino Linotype"/>
              </a:rPr>
              <a:t>was </a:t>
            </a:r>
            <a:r>
              <a:rPr sz="1100" dirty="0">
                <a:solidFill>
                  <a:srgbClr val="231F20"/>
                </a:solidFill>
                <a:latin typeface="Palatino Linotype"/>
                <a:cs typeface="Palatino Linotype"/>
              </a:rPr>
              <a:t>critical </a:t>
            </a:r>
            <a:r>
              <a:rPr sz="1100" spc="-10" dirty="0">
                <a:solidFill>
                  <a:srgbClr val="231F20"/>
                </a:solidFill>
                <a:latin typeface="Palatino Linotype"/>
                <a:cs typeface="Palatino Linotype"/>
              </a:rPr>
              <a:t>to </a:t>
            </a:r>
            <a:r>
              <a:rPr sz="1100" spc="5" dirty="0">
                <a:solidFill>
                  <a:srgbClr val="231F20"/>
                </a:solidFill>
                <a:latin typeface="Palatino Linotype"/>
                <a:cs typeface="Palatino Linotype"/>
              </a:rPr>
              <a:t>its </a:t>
            </a:r>
            <a:r>
              <a:rPr sz="1100" spc="-5" dirty="0">
                <a:solidFill>
                  <a:srgbClr val="231F20"/>
                </a:solidFill>
                <a:latin typeface="Palatino Linotype"/>
                <a:cs typeface="Palatino Linotype"/>
              </a:rPr>
              <a:t>success. The </a:t>
            </a:r>
            <a:r>
              <a:rPr sz="1100" spc="-35" dirty="0">
                <a:solidFill>
                  <a:srgbClr val="231F20"/>
                </a:solidFill>
                <a:latin typeface="Palatino Linotype"/>
                <a:cs typeface="Palatino Linotype"/>
              </a:rPr>
              <a:t>following </a:t>
            </a:r>
            <a:r>
              <a:rPr sz="1100" spc="-15" dirty="0">
                <a:solidFill>
                  <a:srgbClr val="231F20"/>
                </a:solidFill>
                <a:latin typeface="Palatino Linotype"/>
                <a:cs typeface="Palatino Linotype"/>
              </a:rPr>
              <a:t>are </a:t>
            </a:r>
            <a:r>
              <a:rPr sz="1100" spc="-20" dirty="0">
                <a:solidFill>
                  <a:srgbClr val="231F20"/>
                </a:solidFill>
                <a:latin typeface="Palatino Linotype"/>
                <a:cs typeface="Palatino Linotype"/>
              </a:rPr>
              <a:t>some </a:t>
            </a:r>
            <a:r>
              <a:rPr sz="1100" spc="-65" dirty="0">
                <a:solidFill>
                  <a:srgbClr val="231F20"/>
                </a:solidFill>
                <a:latin typeface="Palatino Linotype"/>
                <a:cs typeface="Palatino Linotype"/>
              </a:rPr>
              <a:t>ways </a:t>
            </a:r>
            <a:r>
              <a:rPr sz="1100" spc="-10" dirty="0">
                <a:solidFill>
                  <a:srgbClr val="231F20"/>
                </a:solidFill>
                <a:latin typeface="Palatino Linotype"/>
                <a:cs typeface="Palatino Linotype"/>
              </a:rPr>
              <a:t>to </a:t>
            </a:r>
            <a:r>
              <a:rPr sz="1100" spc="-35" dirty="0">
                <a:solidFill>
                  <a:srgbClr val="231F20"/>
                </a:solidFill>
                <a:latin typeface="Palatino Linotype"/>
                <a:cs typeface="Palatino Linotype"/>
              </a:rPr>
              <a:t>provide  </a:t>
            </a:r>
            <a:r>
              <a:rPr sz="1100" spc="-20" dirty="0">
                <a:solidFill>
                  <a:srgbClr val="231F20"/>
                </a:solidFill>
                <a:latin typeface="Palatino Linotype"/>
                <a:cs typeface="Palatino Linotype"/>
              </a:rPr>
              <a:t>feedback </a:t>
            </a:r>
            <a:r>
              <a:rPr sz="1100" spc="-10" dirty="0">
                <a:solidFill>
                  <a:srgbClr val="231F20"/>
                </a:solidFill>
                <a:latin typeface="Palatino Linotype"/>
                <a:cs typeface="Palatino Linotype"/>
              </a:rPr>
              <a:t>to </a:t>
            </a:r>
            <a:r>
              <a:rPr sz="1100" spc="-45" dirty="0">
                <a:solidFill>
                  <a:srgbClr val="231F20"/>
                </a:solidFill>
                <a:latin typeface="Palatino Linotype"/>
                <a:cs typeface="Palatino Linotype"/>
              </a:rPr>
              <a:t>your</a:t>
            </a:r>
            <a:r>
              <a:rPr sz="1100" spc="-85" dirty="0">
                <a:solidFill>
                  <a:srgbClr val="231F20"/>
                </a:solidFill>
                <a:latin typeface="Palatino Linotype"/>
                <a:cs typeface="Palatino Linotype"/>
              </a:rPr>
              <a:t> </a:t>
            </a:r>
            <a:r>
              <a:rPr sz="1100" spc="-20" dirty="0">
                <a:solidFill>
                  <a:srgbClr val="231F20"/>
                </a:solidFill>
                <a:latin typeface="Palatino Linotype"/>
                <a:cs typeface="Palatino Linotype"/>
              </a:rPr>
              <a:t>sponsors:</a:t>
            </a:r>
            <a:endParaRPr sz="1100" dirty="0">
              <a:latin typeface="Palatino Linotype"/>
              <a:cs typeface="Palatino Linotype"/>
            </a:endParaRPr>
          </a:p>
          <a:p>
            <a:pPr>
              <a:lnSpc>
                <a:spcPct val="100000"/>
              </a:lnSpc>
              <a:spcBef>
                <a:spcPts val="20"/>
              </a:spcBef>
            </a:pPr>
            <a:endParaRPr sz="1200" dirty="0">
              <a:latin typeface="Times New Roman"/>
              <a:cs typeface="Times New Roman"/>
            </a:endParaRPr>
          </a:p>
          <a:p>
            <a:pPr marL="469900" marR="657225" indent="-285750">
              <a:lnSpc>
                <a:spcPct val="106100"/>
              </a:lnSpc>
              <a:buChar char="•"/>
              <a:tabLst>
                <a:tab pos="469265" algn="l"/>
                <a:tab pos="469900" algn="l"/>
              </a:tabLst>
            </a:pPr>
            <a:r>
              <a:rPr sz="1100" spc="-5" dirty="0">
                <a:solidFill>
                  <a:srgbClr val="231F20"/>
                </a:solidFill>
                <a:latin typeface="Palatino Linotype"/>
                <a:cs typeface="Palatino Linotype"/>
              </a:rPr>
              <a:t>If </a:t>
            </a:r>
            <a:r>
              <a:rPr sz="1100" spc="-55" dirty="0">
                <a:solidFill>
                  <a:srgbClr val="231F20"/>
                </a:solidFill>
                <a:latin typeface="Palatino Linotype"/>
                <a:cs typeface="Palatino Linotype"/>
              </a:rPr>
              <a:t>you </a:t>
            </a:r>
            <a:r>
              <a:rPr sz="1100" spc="-35" dirty="0">
                <a:solidFill>
                  <a:srgbClr val="231F20"/>
                </a:solidFill>
                <a:latin typeface="Palatino Linotype"/>
                <a:cs typeface="Palatino Linotype"/>
              </a:rPr>
              <a:t>have </a:t>
            </a:r>
            <a:r>
              <a:rPr sz="1100" spc="-20" dirty="0">
                <a:solidFill>
                  <a:srgbClr val="231F20"/>
                </a:solidFill>
                <a:latin typeface="Palatino Linotype"/>
                <a:cs typeface="Palatino Linotype"/>
              </a:rPr>
              <a:t>received positive </a:t>
            </a:r>
            <a:r>
              <a:rPr sz="1100" dirty="0">
                <a:solidFill>
                  <a:srgbClr val="231F20"/>
                </a:solidFill>
                <a:latin typeface="Palatino Linotype"/>
                <a:cs typeface="Palatino Linotype"/>
              </a:rPr>
              <a:t>letters </a:t>
            </a:r>
            <a:r>
              <a:rPr sz="1100" spc="-20" dirty="0">
                <a:solidFill>
                  <a:srgbClr val="231F20"/>
                </a:solidFill>
                <a:latin typeface="Palatino Linotype"/>
                <a:cs typeface="Palatino Linotype"/>
              </a:rPr>
              <a:t>or comments, </a:t>
            </a:r>
            <a:r>
              <a:rPr sz="1100" spc="-15" dirty="0">
                <a:solidFill>
                  <a:srgbClr val="231F20"/>
                </a:solidFill>
                <a:latin typeface="Palatino Linotype"/>
                <a:cs typeface="Palatino Linotype"/>
              </a:rPr>
              <a:t>share </a:t>
            </a:r>
            <a:r>
              <a:rPr sz="1100" spc="-25" dirty="0">
                <a:solidFill>
                  <a:srgbClr val="231F20"/>
                </a:solidFill>
                <a:latin typeface="Palatino Linotype"/>
                <a:cs typeface="Palatino Linotype"/>
              </a:rPr>
              <a:t>them </a:t>
            </a:r>
            <a:r>
              <a:rPr sz="1100" spc="-45" dirty="0">
                <a:solidFill>
                  <a:srgbClr val="231F20"/>
                </a:solidFill>
                <a:latin typeface="Palatino Linotype"/>
                <a:cs typeface="Palatino Linotype"/>
              </a:rPr>
              <a:t>with your </a:t>
            </a:r>
            <a:r>
              <a:rPr sz="1100" spc="-20" dirty="0">
                <a:solidFill>
                  <a:srgbClr val="231F20"/>
                </a:solidFill>
                <a:latin typeface="Palatino Linotype"/>
                <a:cs typeface="Palatino Linotype"/>
              </a:rPr>
              <a:t>sponsors, </a:t>
            </a:r>
            <a:r>
              <a:rPr sz="1100" spc="-25" dirty="0">
                <a:solidFill>
                  <a:srgbClr val="231F20"/>
                </a:solidFill>
                <a:latin typeface="Palatino Linotype"/>
                <a:cs typeface="Palatino Linotype"/>
              </a:rPr>
              <a:t>donors  </a:t>
            </a:r>
            <a:r>
              <a:rPr sz="1100" spc="-40" dirty="0">
                <a:solidFill>
                  <a:srgbClr val="231F20"/>
                </a:solidFill>
                <a:latin typeface="Palatino Linotype"/>
                <a:cs typeface="Palatino Linotype"/>
              </a:rPr>
              <a:t>and</a:t>
            </a:r>
            <a:r>
              <a:rPr sz="1100" spc="-80" dirty="0">
                <a:solidFill>
                  <a:srgbClr val="231F20"/>
                </a:solidFill>
                <a:latin typeface="Palatino Linotype"/>
                <a:cs typeface="Palatino Linotype"/>
              </a:rPr>
              <a:t> </a:t>
            </a:r>
            <a:r>
              <a:rPr sz="1100" spc="-25" dirty="0">
                <a:solidFill>
                  <a:srgbClr val="231F20"/>
                </a:solidFill>
                <a:latin typeface="Palatino Linotype"/>
                <a:cs typeface="Palatino Linotype"/>
              </a:rPr>
              <a:t>volunteers.</a:t>
            </a:r>
            <a:endParaRPr sz="1100" dirty="0">
              <a:latin typeface="Palatino Linotype"/>
              <a:cs typeface="Palatino Linotype"/>
            </a:endParaRPr>
          </a:p>
          <a:p>
            <a:pPr>
              <a:lnSpc>
                <a:spcPct val="100000"/>
              </a:lnSpc>
              <a:spcBef>
                <a:spcPts val="15"/>
              </a:spcBef>
              <a:buClr>
                <a:srgbClr val="231F20"/>
              </a:buClr>
              <a:buFont typeface="Palatino Linotype"/>
              <a:buChar char="•"/>
            </a:pPr>
            <a:endParaRPr sz="1200" dirty="0">
              <a:latin typeface="Times New Roman"/>
              <a:cs typeface="Times New Roman"/>
            </a:endParaRPr>
          </a:p>
          <a:p>
            <a:pPr marL="469265" marR="5080" indent="-285115">
              <a:lnSpc>
                <a:spcPct val="106100"/>
              </a:lnSpc>
              <a:spcBef>
                <a:spcPts val="5"/>
              </a:spcBef>
              <a:buChar char="•"/>
              <a:tabLst>
                <a:tab pos="469265" algn="l"/>
                <a:tab pos="469900" algn="l"/>
              </a:tabLst>
            </a:pPr>
            <a:r>
              <a:rPr sz="1100" spc="-30" dirty="0">
                <a:solidFill>
                  <a:srgbClr val="231F20"/>
                </a:solidFill>
                <a:latin typeface="Palatino Linotype"/>
                <a:cs typeface="Palatino Linotype"/>
              </a:rPr>
              <a:t>Provide </a:t>
            </a:r>
            <a:r>
              <a:rPr sz="1100" spc="-10" dirty="0">
                <a:solidFill>
                  <a:srgbClr val="231F20"/>
                </a:solidFill>
                <a:latin typeface="Palatino Linotype"/>
                <a:cs typeface="Palatino Linotype"/>
              </a:rPr>
              <a:t>pictures</a:t>
            </a:r>
            <a:r>
              <a:rPr sz="1100" spc="-30" dirty="0">
                <a:solidFill>
                  <a:srgbClr val="231F20"/>
                </a:solidFill>
                <a:latin typeface="Palatino Linotype"/>
                <a:cs typeface="Palatino Linotype"/>
              </a:rPr>
              <a:t> </a:t>
            </a:r>
            <a:r>
              <a:rPr sz="1100" spc="-20" dirty="0">
                <a:solidFill>
                  <a:srgbClr val="231F20"/>
                </a:solidFill>
                <a:latin typeface="Palatino Linotype"/>
                <a:cs typeface="Palatino Linotype"/>
              </a:rPr>
              <a:t>of</a:t>
            </a:r>
            <a:r>
              <a:rPr sz="1100" spc="-30" dirty="0">
                <a:solidFill>
                  <a:srgbClr val="231F20"/>
                </a:solidFill>
                <a:latin typeface="Palatino Linotype"/>
                <a:cs typeface="Palatino Linotype"/>
              </a:rPr>
              <a:t> </a:t>
            </a:r>
            <a:r>
              <a:rPr sz="1100" spc="-10" dirty="0">
                <a:solidFill>
                  <a:srgbClr val="231F20"/>
                </a:solidFill>
                <a:latin typeface="Palatino Linotype"/>
                <a:cs typeface="Palatino Linotype"/>
              </a:rPr>
              <a:t>the</a:t>
            </a:r>
            <a:r>
              <a:rPr sz="1100" spc="-30" dirty="0">
                <a:solidFill>
                  <a:srgbClr val="231F20"/>
                </a:solidFill>
                <a:latin typeface="Palatino Linotype"/>
                <a:cs typeface="Palatino Linotype"/>
              </a:rPr>
              <a:t> </a:t>
            </a:r>
            <a:r>
              <a:rPr sz="1100" spc="-20" dirty="0">
                <a:solidFill>
                  <a:srgbClr val="231F20"/>
                </a:solidFill>
                <a:latin typeface="Palatino Linotype"/>
                <a:cs typeface="Palatino Linotype"/>
              </a:rPr>
              <a:t>event</a:t>
            </a:r>
            <a:r>
              <a:rPr sz="1100" spc="-30" dirty="0">
                <a:solidFill>
                  <a:srgbClr val="231F20"/>
                </a:solidFill>
                <a:latin typeface="Palatino Linotype"/>
                <a:cs typeface="Palatino Linotype"/>
              </a:rPr>
              <a:t> </a:t>
            </a:r>
            <a:r>
              <a:rPr sz="1100" spc="-10" dirty="0">
                <a:solidFill>
                  <a:srgbClr val="231F20"/>
                </a:solidFill>
                <a:latin typeface="Palatino Linotype"/>
                <a:cs typeface="Palatino Linotype"/>
              </a:rPr>
              <a:t>to</a:t>
            </a:r>
            <a:r>
              <a:rPr sz="1100" spc="-30" dirty="0">
                <a:solidFill>
                  <a:srgbClr val="231F20"/>
                </a:solidFill>
                <a:latin typeface="Palatino Linotype"/>
                <a:cs typeface="Palatino Linotype"/>
              </a:rPr>
              <a:t> </a:t>
            </a:r>
            <a:r>
              <a:rPr sz="1100" spc="-10" dirty="0">
                <a:solidFill>
                  <a:srgbClr val="231F20"/>
                </a:solidFill>
                <a:latin typeface="Palatino Linotype"/>
                <a:cs typeface="Palatino Linotype"/>
              </a:rPr>
              <a:t>the</a:t>
            </a:r>
            <a:r>
              <a:rPr sz="1100" spc="-30" dirty="0">
                <a:solidFill>
                  <a:srgbClr val="231F20"/>
                </a:solidFill>
                <a:latin typeface="Palatino Linotype"/>
                <a:cs typeface="Palatino Linotype"/>
              </a:rPr>
              <a:t> </a:t>
            </a:r>
            <a:r>
              <a:rPr sz="1100" spc="-15" dirty="0">
                <a:solidFill>
                  <a:srgbClr val="231F20"/>
                </a:solidFill>
                <a:latin typeface="Palatino Linotype"/>
                <a:cs typeface="Palatino Linotype"/>
              </a:rPr>
              <a:t>sponsors</a:t>
            </a:r>
            <a:r>
              <a:rPr sz="1100" spc="-30" dirty="0">
                <a:solidFill>
                  <a:srgbClr val="231F20"/>
                </a:solidFill>
                <a:latin typeface="Palatino Linotype"/>
                <a:cs typeface="Palatino Linotype"/>
              </a:rPr>
              <a:t> </a:t>
            </a:r>
            <a:r>
              <a:rPr sz="1100" spc="-20" dirty="0">
                <a:solidFill>
                  <a:srgbClr val="231F20"/>
                </a:solidFill>
                <a:latin typeface="Palatino Linotype"/>
                <a:cs typeface="Palatino Linotype"/>
              </a:rPr>
              <a:t>(even</a:t>
            </a:r>
            <a:r>
              <a:rPr sz="1100" spc="-30" dirty="0">
                <a:solidFill>
                  <a:srgbClr val="231F20"/>
                </a:solidFill>
                <a:latin typeface="Palatino Linotype"/>
                <a:cs typeface="Palatino Linotype"/>
              </a:rPr>
              <a:t> </a:t>
            </a:r>
            <a:r>
              <a:rPr sz="1100" spc="-10" dirty="0">
                <a:solidFill>
                  <a:srgbClr val="231F20"/>
                </a:solidFill>
                <a:latin typeface="Palatino Linotype"/>
                <a:cs typeface="Palatino Linotype"/>
              </a:rPr>
              <a:t>if</a:t>
            </a:r>
            <a:r>
              <a:rPr sz="1100" spc="-30" dirty="0">
                <a:solidFill>
                  <a:srgbClr val="231F20"/>
                </a:solidFill>
                <a:latin typeface="Palatino Linotype"/>
                <a:cs typeface="Palatino Linotype"/>
              </a:rPr>
              <a:t> </a:t>
            </a:r>
            <a:r>
              <a:rPr sz="1100" spc="-25" dirty="0">
                <a:solidFill>
                  <a:srgbClr val="231F20"/>
                </a:solidFill>
                <a:latin typeface="Palatino Linotype"/>
                <a:cs typeface="Palatino Linotype"/>
              </a:rPr>
              <a:t>they</a:t>
            </a:r>
            <a:r>
              <a:rPr sz="1100" spc="-30" dirty="0">
                <a:solidFill>
                  <a:srgbClr val="231F20"/>
                </a:solidFill>
                <a:latin typeface="Palatino Linotype"/>
                <a:cs typeface="Palatino Linotype"/>
              </a:rPr>
              <a:t> </a:t>
            </a:r>
            <a:r>
              <a:rPr sz="1100" spc="-20" dirty="0">
                <a:solidFill>
                  <a:srgbClr val="231F20"/>
                </a:solidFill>
                <a:latin typeface="Palatino Linotype"/>
                <a:cs typeface="Palatino Linotype"/>
              </a:rPr>
              <a:t>attended</a:t>
            </a:r>
            <a:r>
              <a:rPr sz="1100" spc="-30" dirty="0">
                <a:solidFill>
                  <a:srgbClr val="231F20"/>
                </a:solidFill>
                <a:latin typeface="Palatino Linotype"/>
                <a:cs typeface="Palatino Linotype"/>
              </a:rPr>
              <a:t> </a:t>
            </a:r>
            <a:r>
              <a:rPr sz="1100" spc="-10" dirty="0">
                <a:solidFill>
                  <a:srgbClr val="231F20"/>
                </a:solidFill>
                <a:latin typeface="Palatino Linotype"/>
                <a:cs typeface="Palatino Linotype"/>
              </a:rPr>
              <a:t>the</a:t>
            </a:r>
            <a:r>
              <a:rPr sz="1100" spc="-30" dirty="0">
                <a:solidFill>
                  <a:srgbClr val="231F20"/>
                </a:solidFill>
                <a:latin typeface="Palatino Linotype"/>
                <a:cs typeface="Palatino Linotype"/>
              </a:rPr>
              <a:t> </a:t>
            </a:r>
            <a:r>
              <a:rPr sz="1100" spc="-15" dirty="0">
                <a:solidFill>
                  <a:srgbClr val="231F20"/>
                </a:solidFill>
                <a:latin typeface="Palatino Linotype"/>
                <a:cs typeface="Palatino Linotype"/>
              </a:rPr>
              <a:t>event),</a:t>
            </a:r>
            <a:r>
              <a:rPr sz="1100" spc="-30" dirty="0">
                <a:solidFill>
                  <a:srgbClr val="231F20"/>
                </a:solidFill>
                <a:latin typeface="Palatino Linotype"/>
                <a:cs typeface="Palatino Linotype"/>
              </a:rPr>
              <a:t> </a:t>
            </a:r>
            <a:r>
              <a:rPr sz="1100" spc="-15" dirty="0">
                <a:solidFill>
                  <a:srgbClr val="231F20"/>
                </a:solidFill>
                <a:latin typeface="Palatino Linotype"/>
                <a:cs typeface="Palatino Linotype"/>
              </a:rPr>
              <a:t>especially</a:t>
            </a:r>
            <a:r>
              <a:rPr sz="1100" spc="-30" dirty="0">
                <a:solidFill>
                  <a:srgbClr val="231F20"/>
                </a:solidFill>
                <a:latin typeface="Palatino Linotype"/>
                <a:cs typeface="Palatino Linotype"/>
              </a:rPr>
              <a:t> </a:t>
            </a:r>
            <a:r>
              <a:rPr sz="1100" spc="-10" dirty="0">
                <a:solidFill>
                  <a:srgbClr val="231F20"/>
                </a:solidFill>
                <a:latin typeface="Palatino Linotype"/>
                <a:cs typeface="Palatino Linotype"/>
              </a:rPr>
              <a:t>the</a:t>
            </a:r>
            <a:r>
              <a:rPr sz="1100" spc="-30" dirty="0">
                <a:solidFill>
                  <a:srgbClr val="231F20"/>
                </a:solidFill>
                <a:latin typeface="Palatino Linotype"/>
                <a:cs typeface="Palatino Linotype"/>
              </a:rPr>
              <a:t> </a:t>
            </a:r>
            <a:r>
              <a:rPr sz="1100" spc="-20" dirty="0">
                <a:solidFill>
                  <a:srgbClr val="231F20"/>
                </a:solidFill>
                <a:latin typeface="Palatino Linotype"/>
                <a:cs typeface="Palatino Linotype"/>
              </a:rPr>
              <a:t>photos  </a:t>
            </a:r>
            <a:r>
              <a:rPr sz="1100" spc="-10" dirty="0">
                <a:solidFill>
                  <a:srgbClr val="231F20"/>
                </a:solidFill>
                <a:latin typeface="Palatino Linotype"/>
                <a:cs typeface="Palatino Linotype"/>
              </a:rPr>
              <a:t>that </a:t>
            </a:r>
            <a:r>
              <a:rPr sz="1100" spc="-20" dirty="0">
                <a:solidFill>
                  <a:srgbClr val="231F20"/>
                </a:solidFill>
                <a:latin typeface="Palatino Linotype"/>
                <a:cs typeface="Palatino Linotype"/>
              </a:rPr>
              <a:t>feature </a:t>
            </a:r>
            <a:r>
              <a:rPr sz="1100" spc="-10" dirty="0">
                <a:solidFill>
                  <a:srgbClr val="231F20"/>
                </a:solidFill>
                <a:latin typeface="Palatino Linotype"/>
                <a:cs typeface="Palatino Linotype"/>
              </a:rPr>
              <a:t>their </a:t>
            </a:r>
            <a:r>
              <a:rPr sz="1100" spc="-35" dirty="0">
                <a:solidFill>
                  <a:srgbClr val="231F20"/>
                </a:solidFill>
                <a:latin typeface="Palatino Linotype"/>
                <a:cs typeface="Palatino Linotype"/>
              </a:rPr>
              <a:t>company </a:t>
            </a:r>
            <a:r>
              <a:rPr sz="1100" spc="-15" dirty="0">
                <a:solidFill>
                  <a:srgbClr val="231F20"/>
                </a:solidFill>
                <a:latin typeface="Palatino Linotype"/>
                <a:cs typeface="Palatino Linotype"/>
              </a:rPr>
              <a:t>logo </a:t>
            </a:r>
            <a:r>
              <a:rPr sz="1100" spc="-20" dirty="0">
                <a:solidFill>
                  <a:srgbClr val="231F20"/>
                </a:solidFill>
                <a:latin typeface="Palatino Linotype"/>
                <a:cs typeface="Palatino Linotype"/>
              </a:rPr>
              <a:t>or</a:t>
            </a:r>
            <a:r>
              <a:rPr sz="1100" spc="-130" dirty="0">
                <a:solidFill>
                  <a:srgbClr val="231F20"/>
                </a:solidFill>
                <a:latin typeface="Palatino Linotype"/>
                <a:cs typeface="Palatino Linotype"/>
              </a:rPr>
              <a:t> </a:t>
            </a:r>
            <a:r>
              <a:rPr sz="1100" spc="-25" dirty="0">
                <a:solidFill>
                  <a:srgbClr val="231F20"/>
                </a:solidFill>
                <a:latin typeface="Palatino Linotype"/>
                <a:cs typeface="Palatino Linotype"/>
              </a:rPr>
              <a:t>employees.</a:t>
            </a:r>
            <a:endParaRPr sz="1100" dirty="0">
              <a:latin typeface="Palatino Linotype"/>
              <a:cs typeface="Palatino Linotype"/>
            </a:endParaRPr>
          </a:p>
          <a:p>
            <a:pPr>
              <a:lnSpc>
                <a:spcPct val="100000"/>
              </a:lnSpc>
              <a:spcBef>
                <a:spcPts val="40"/>
              </a:spcBef>
              <a:buClr>
                <a:srgbClr val="231F20"/>
              </a:buClr>
              <a:buFont typeface="Palatino Linotype"/>
              <a:buChar char="•"/>
            </a:pPr>
            <a:endParaRPr sz="1250" dirty="0">
              <a:latin typeface="Times New Roman"/>
              <a:cs typeface="Times New Roman"/>
            </a:endParaRPr>
          </a:p>
          <a:p>
            <a:pPr marL="469265" indent="-285115">
              <a:lnSpc>
                <a:spcPct val="100000"/>
              </a:lnSpc>
              <a:buChar char="•"/>
              <a:tabLst>
                <a:tab pos="469265" algn="l"/>
                <a:tab pos="469900" algn="l"/>
              </a:tabLst>
            </a:pPr>
            <a:r>
              <a:rPr sz="1100" spc="-20" dirty="0">
                <a:solidFill>
                  <a:srgbClr val="231F20"/>
                </a:solidFill>
                <a:latin typeface="Palatino Linotype"/>
                <a:cs typeface="Palatino Linotype"/>
              </a:rPr>
              <a:t>Send </a:t>
            </a:r>
            <a:r>
              <a:rPr sz="1100" spc="-5" dirty="0">
                <a:solidFill>
                  <a:srgbClr val="231F20"/>
                </a:solidFill>
                <a:latin typeface="Palatino Linotype"/>
                <a:cs typeface="Palatino Linotype"/>
              </a:rPr>
              <a:t>copies </a:t>
            </a:r>
            <a:r>
              <a:rPr sz="1100" spc="-20" dirty="0">
                <a:solidFill>
                  <a:srgbClr val="231F20"/>
                </a:solidFill>
                <a:latin typeface="Palatino Linotype"/>
                <a:cs typeface="Palatino Linotype"/>
              </a:rPr>
              <a:t>of </a:t>
            </a:r>
            <a:r>
              <a:rPr sz="1100" spc="-35" dirty="0">
                <a:solidFill>
                  <a:srgbClr val="231F20"/>
                </a:solidFill>
                <a:latin typeface="Palatino Linotype"/>
                <a:cs typeface="Palatino Linotype"/>
              </a:rPr>
              <a:t>any </a:t>
            </a:r>
            <a:r>
              <a:rPr sz="1100" spc="-40" dirty="0">
                <a:solidFill>
                  <a:srgbClr val="231F20"/>
                </a:solidFill>
                <a:latin typeface="Palatino Linotype"/>
                <a:cs typeface="Palatino Linotype"/>
              </a:rPr>
              <a:t>newspaper </a:t>
            </a:r>
            <a:r>
              <a:rPr sz="1100" dirty="0">
                <a:solidFill>
                  <a:srgbClr val="231F20"/>
                </a:solidFill>
                <a:latin typeface="Palatino Linotype"/>
                <a:cs typeface="Palatino Linotype"/>
              </a:rPr>
              <a:t>articles </a:t>
            </a:r>
            <a:r>
              <a:rPr sz="1100" spc="-25" dirty="0">
                <a:solidFill>
                  <a:srgbClr val="231F20"/>
                </a:solidFill>
                <a:latin typeface="Palatino Linotype"/>
                <a:cs typeface="Palatino Linotype"/>
              </a:rPr>
              <a:t>about </a:t>
            </a:r>
            <a:r>
              <a:rPr sz="1100" spc="-10" dirty="0">
                <a:solidFill>
                  <a:srgbClr val="231F20"/>
                </a:solidFill>
                <a:latin typeface="Palatino Linotype"/>
                <a:cs typeface="Palatino Linotype"/>
              </a:rPr>
              <a:t>the </a:t>
            </a:r>
            <a:r>
              <a:rPr sz="1100" spc="-20" dirty="0">
                <a:solidFill>
                  <a:srgbClr val="231F20"/>
                </a:solidFill>
                <a:latin typeface="Palatino Linotype"/>
                <a:cs typeface="Palatino Linotype"/>
              </a:rPr>
              <a:t>event </a:t>
            </a:r>
            <a:r>
              <a:rPr sz="1100" spc="-10" dirty="0">
                <a:solidFill>
                  <a:srgbClr val="231F20"/>
                </a:solidFill>
                <a:latin typeface="Palatino Linotype"/>
                <a:cs typeface="Palatino Linotype"/>
              </a:rPr>
              <a:t>to </a:t>
            </a:r>
            <a:r>
              <a:rPr sz="1100" spc="-45" dirty="0">
                <a:solidFill>
                  <a:srgbClr val="231F20"/>
                </a:solidFill>
                <a:latin typeface="Palatino Linotype"/>
                <a:cs typeface="Palatino Linotype"/>
              </a:rPr>
              <a:t>your</a:t>
            </a:r>
            <a:r>
              <a:rPr sz="1100" spc="-125" dirty="0">
                <a:solidFill>
                  <a:srgbClr val="231F20"/>
                </a:solidFill>
                <a:latin typeface="Palatino Linotype"/>
                <a:cs typeface="Palatino Linotype"/>
              </a:rPr>
              <a:t> </a:t>
            </a:r>
            <a:r>
              <a:rPr sz="1100" spc="-20" dirty="0">
                <a:solidFill>
                  <a:srgbClr val="231F20"/>
                </a:solidFill>
                <a:latin typeface="Palatino Linotype"/>
                <a:cs typeface="Palatino Linotype"/>
              </a:rPr>
              <a:t>sponsors.</a:t>
            </a:r>
            <a:endParaRPr sz="1100" dirty="0">
              <a:latin typeface="Palatino Linotype"/>
              <a:cs typeface="Palatino Linotype"/>
            </a:endParaRPr>
          </a:p>
          <a:p>
            <a:pPr>
              <a:lnSpc>
                <a:spcPct val="100000"/>
              </a:lnSpc>
              <a:spcBef>
                <a:spcPts val="15"/>
              </a:spcBef>
              <a:buClr>
                <a:srgbClr val="231F20"/>
              </a:buClr>
              <a:buFont typeface="Palatino Linotype"/>
              <a:buChar char="•"/>
            </a:pPr>
            <a:endParaRPr sz="1200" dirty="0">
              <a:latin typeface="Times New Roman"/>
              <a:cs typeface="Times New Roman"/>
            </a:endParaRPr>
          </a:p>
          <a:p>
            <a:pPr marL="469265" marR="198120" indent="-285115">
              <a:lnSpc>
                <a:spcPct val="106100"/>
              </a:lnSpc>
              <a:buChar char="•"/>
              <a:tabLst>
                <a:tab pos="469265" algn="l"/>
                <a:tab pos="469900" algn="l"/>
              </a:tabLst>
            </a:pPr>
            <a:r>
              <a:rPr sz="1100" dirty="0">
                <a:solidFill>
                  <a:srgbClr val="231F20"/>
                </a:solidFill>
                <a:latin typeface="Palatino Linotype"/>
                <a:cs typeface="Palatino Linotype"/>
              </a:rPr>
              <a:t>O</a:t>
            </a:r>
            <a:r>
              <a:rPr sz="1100" dirty="0">
                <a:solidFill>
                  <a:srgbClr val="231F20"/>
                </a:solidFill>
                <a:latin typeface="Arial Unicode MS"/>
                <a:cs typeface="Arial Unicode MS"/>
              </a:rPr>
              <a:t>ff</a:t>
            </a:r>
            <a:r>
              <a:rPr sz="1100" dirty="0">
                <a:solidFill>
                  <a:srgbClr val="231F20"/>
                </a:solidFill>
                <a:latin typeface="Palatino Linotype"/>
                <a:cs typeface="Palatino Linotype"/>
              </a:rPr>
              <a:t>er </a:t>
            </a:r>
            <a:r>
              <a:rPr sz="1100" spc="-10" dirty="0">
                <a:solidFill>
                  <a:srgbClr val="231F20"/>
                </a:solidFill>
                <a:latin typeface="Palatino Linotype"/>
                <a:cs typeface="Palatino Linotype"/>
              </a:rPr>
              <a:t>to </a:t>
            </a:r>
            <a:r>
              <a:rPr sz="1100" spc="-15" dirty="0">
                <a:solidFill>
                  <a:srgbClr val="231F20"/>
                </a:solidFill>
                <a:latin typeface="Palatino Linotype"/>
                <a:cs typeface="Palatino Linotype"/>
              </a:rPr>
              <a:t>take </a:t>
            </a:r>
            <a:r>
              <a:rPr sz="1100" spc="-10" dirty="0">
                <a:solidFill>
                  <a:srgbClr val="231F20"/>
                </a:solidFill>
                <a:latin typeface="Palatino Linotype"/>
                <a:cs typeface="Palatino Linotype"/>
              </a:rPr>
              <a:t>the </a:t>
            </a:r>
            <a:r>
              <a:rPr sz="1100" spc="-15" dirty="0">
                <a:solidFill>
                  <a:srgbClr val="231F20"/>
                </a:solidFill>
                <a:latin typeface="Palatino Linotype"/>
                <a:cs typeface="Palatino Linotype"/>
              </a:rPr>
              <a:t>sponsors </a:t>
            </a:r>
            <a:r>
              <a:rPr sz="1100" spc="-10" dirty="0">
                <a:solidFill>
                  <a:srgbClr val="231F20"/>
                </a:solidFill>
                <a:latin typeface="Palatino Linotype"/>
                <a:cs typeface="Palatino Linotype"/>
              </a:rPr>
              <a:t>to </a:t>
            </a:r>
            <a:r>
              <a:rPr sz="1100" spc="-25" dirty="0">
                <a:solidFill>
                  <a:srgbClr val="231F20"/>
                </a:solidFill>
                <a:latin typeface="Palatino Linotype"/>
                <a:cs typeface="Palatino Linotype"/>
              </a:rPr>
              <a:t>lunch </a:t>
            </a:r>
            <a:r>
              <a:rPr sz="1100" spc="-10" dirty="0">
                <a:solidFill>
                  <a:srgbClr val="231F20"/>
                </a:solidFill>
                <a:latin typeface="Palatino Linotype"/>
                <a:cs typeface="Palatino Linotype"/>
              </a:rPr>
              <a:t>to </a:t>
            </a:r>
            <a:r>
              <a:rPr sz="1100" spc="-25" dirty="0">
                <a:solidFill>
                  <a:srgbClr val="231F20"/>
                </a:solidFill>
                <a:latin typeface="Palatino Linotype"/>
                <a:cs typeface="Palatino Linotype"/>
              </a:rPr>
              <a:t>thank them </a:t>
            </a:r>
            <a:r>
              <a:rPr sz="1100" spc="-15" dirty="0">
                <a:solidFill>
                  <a:srgbClr val="231F20"/>
                </a:solidFill>
                <a:latin typeface="Palatino Linotype"/>
                <a:cs typeface="Palatino Linotype"/>
              </a:rPr>
              <a:t>again </a:t>
            </a:r>
            <a:r>
              <a:rPr sz="1100" spc="-25" dirty="0">
                <a:solidFill>
                  <a:srgbClr val="231F20"/>
                </a:solidFill>
                <a:latin typeface="Palatino Linotype"/>
                <a:cs typeface="Palatino Linotype"/>
              </a:rPr>
              <a:t>for </a:t>
            </a:r>
            <a:r>
              <a:rPr sz="1100" spc="-10" dirty="0">
                <a:solidFill>
                  <a:srgbClr val="231F20"/>
                </a:solidFill>
                <a:latin typeface="Palatino Linotype"/>
                <a:cs typeface="Palatino Linotype"/>
              </a:rPr>
              <a:t>being a </a:t>
            </a:r>
            <a:r>
              <a:rPr sz="1100" spc="-25" dirty="0">
                <a:solidFill>
                  <a:srgbClr val="231F20"/>
                </a:solidFill>
                <a:latin typeface="Palatino Linotype"/>
                <a:cs typeface="Palatino Linotype"/>
              </a:rPr>
              <a:t>champion </a:t>
            </a:r>
            <a:r>
              <a:rPr sz="1100" spc="-20" dirty="0">
                <a:solidFill>
                  <a:srgbClr val="231F20"/>
                </a:solidFill>
                <a:latin typeface="Palatino Linotype"/>
                <a:cs typeface="Palatino Linotype"/>
              </a:rPr>
              <a:t>of </a:t>
            </a:r>
            <a:r>
              <a:rPr sz="1100" spc="-45" dirty="0">
                <a:solidFill>
                  <a:srgbClr val="231F20"/>
                </a:solidFill>
                <a:latin typeface="Palatino Linotype"/>
                <a:cs typeface="Palatino Linotype"/>
              </a:rPr>
              <a:t>your </a:t>
            </a:r>
            <a:r>
              <a:rPr sz="1100" spc="-20" dirty="0">
                <a:solidFill>
                  <a:srgbClr val="231F20"/>
                </a:solidFill>
                <a:latin typeface="Palatino Linotype"/>
                <a:cs typeface="Palatino Linotype"/>
              </a:rPr>
              <a:t>cause.</a:t>
            </a:r>
            <a:r>
              <a:rPr sz="1100" spc="-160" dirty="0">
                <a:solidFill>
                  <a:srgbClr val="231F20"/>
                </a:solidFill>
                <a:latin typeface="Palatino Linotype"/>
                <a:cs typeface="Palatino Linotype"/>
              </a:rPr>
              <a:t> </a:t>
            </a:r>
            <a:r>
              <a:rPr sz="1100" spc="-30" dirty="0">
                <a:solidFill>
                  <a:srgbClr val="231F20"/>
                </a:solidFill>
                <a:latin typeface="Palatino Linotype"/>
                <a:cs typeface="Palatino Linotype"/>
              </a:rPr>
              <a:t>Give  </a:t>
            </a:r>
            <a:r>
              <a:rPr sz="1100" spc="-25" dirty="0">
                <a:solidFill>
                  <a:srgbClr val="231F20"/>
                </a:solidFill>
                <a:latin typeface="Palatino Linotype"/>
                <a:cs typeface="Palatino Linotype"/>
              </a:rPr>
              <a:t>them </a:t>
            </a:r>
            <a:r>
              <a:rPr sz="1100" spc="-10" dirty="0">
                <a:solidFill>
                  <a:srgbClr val="231F20"/>
                </a:solidFill>
                <a:latin typeface="Palatino Linotype"/>
                <a:cs typeface="Palatino Linotype"/>
              </a:rPr>
              <a:t>the </a:t>
            </a:r>
            <a:r>
              <a:rPr sz="1100" spc="-30" dirty="0">
                <a:solidFill>
                  <a:srgbClr val="231F20"/>
                </a:solidFill>
                <a:latin typeface="Palatino Linotype"/>
                <a:cs typeface="Palatino Linotype"/>
              </a:rPr>
              <a:t>opportunity </a:t>
            </a:r>
            <a:r>
              <a:rPr sz="1100" spc="-10" dirty="0">
                <a:solidFill>
                  <a:srgbClr val="231F20"/>
                </a:solidFill>
                <a:latin typeface="Palatino Linotype"/>
                <a:cs typeface="Palatino Linotype"/>
              </a:rPr>
              <a:t>to </a:t>
            </a:r>
            <a:r>
              <a:rPr sz="1100" spc="-20" dirty="0">
                <a:solidFill>
                  <a:srgbClr val="231F20"/>
                </a:solidFill>
                <a:latin typeface="Palatino Linotype"/>
                <a:cs typeface="Palatino Linotype"/>
              </a:rPr>
              <a:t>ask </a:t>
            </a:r>
            <a:r>
              <a:rPr sz="1100" spc="-15" dirty="0">
                <a:solidFill>
                  <a:srgbClr val="231F20"/>
                </a:solidFill>
                <a:latin typeface="Palatino Linotype"/>
                <a:cs typeface="Palatino Linotype"/>
              </a:rPr>
              <a:t>questions </a:t>
            </a:r>
            <a:r>
              <a:rPr sz="1100" spc="-40" dirty="0">
                <a:solidFill>
                  <a:srgbClr val="231F20"/>
                </a:solidFill>
                <a:latin typeface="Palatino Linotype"/>
                <a:cs typeface="Palatino Linotype"/>
              </a:rPr>
              <a:t>and </a:t>
            </a:r>
            <a:r>
              <a:rPr sz="1100" spc="-15" dirty="0">
                <a:solidFill>
                  <a:srgbClr val="231F20"/>
                </a:solidFill>
                <a:latin typeface="Palatino Linotype"/>
                <a:cs typeface="Palatino Linotype"/>
              </a:rPr>
              <a:t>discuss </a:t>
            </a:r>
            <a:r>
              <a:rPr sz="1100" spc="-10" dirty="0">
                <a:solidFill>
                  <a:srgbClr val="231F20"/>
                </a:solidFill>
                <a:latin typeface="Palatino Linotype"/>
                <a:cs typeface="Palatino Linotype"/>
              </a:rPr>
              <a:t>the </a:t>
            </a:r>
            <a:r>
              <a:rPr sz="1100" spc="-15" dirty="0">
                <a:solidFill>
                  <a:srgbClr val="231F20"/>
                </a:solidFill>
                <a:latin typeface="Palatino Linotype"/>
                <a:cs typeface="Palatino Linotype"/>
              </a:rPr>
              <a:t>possibility </a:t>
            </a:r>
            <a:r>
              <a:rPr sz="1100" spc="-20" dirty="0">
                <a:solidFill>
                  <a:srgbClr val="231F20"/>
                </a:solidFill>
                <a:latin typeface="Palatino Linotype"/>
                <a:cs typeface="Palatino Linotype"/>
              </a:rPr>
              <a:t>of </a:t>
            </a:r>
            <a:r>
              <a:rPr sz="1100" spc="-10" dirty="0">
                <a:solidFill>
                  <a:srgbClr val="231F20"/>
                </a:solidFill>
                <a:latin typeface="Palatino Linotype"/>
                <a:cs typeface="Palatino Linotype"/>
              </a:rPr>
              <a:t>their </a:t>
            </a:r>
            <a:r>
              <a:rPr sz="1100" spc="-25" dirty="0">
                <a:solidFill>
                  <a:srgbClr val="231F20"/>
                </a:solidFill>
                <a:latin typeface="Palatino Linotype"/>
                <a:cs typeface="Palatino Linotype"/>
              </a:rPr>
              <a:t>sponsorship </a:t>
            </a:r>
            <a:r>
              <a:rPr sz="1100" spc="-15" dirty="0">
                <a:solidFill>
                  <a:srgbClr val="231F20"/>
                </a:solidFill>
                <a:latin typeface="Palatino Linotype"/>
                <a:cs typeface="Palatino Linotype"/>
              </a:rPr>
              <a:t>next</a:t>
            </a:r>
            <a:r>
              <a:rPr sz="1100" dirty="0">
                <a:solidFill>
                  <a:srgbClr val="231F20"/>
                </a:solidFill>
                <a:latin typeface="Palatino Linotype"/>
                <a:cs typeface="Palatino Linotype"/>
              </a:rPr>
              <a:t> </a:t>
            </a:r>
            <a:r>
              <a:rPr sz="1100" spc="-40" dirty="0">
                <a:solidFill>
                  <a:srgbClr val="231F20"/>
                </a:solidFill>
                <a:latin typeface="Palatino Linotype"/>
                <a:cs typeface="Palatino Linotype"/>
              </a:rPr>
              <a:t>year.</a:t>
            </a:r>
            <a:endParaRPr sz="1100" dirty="0">
              <a:latin typeface="Palatino Linotype"/>
              <a:cs typeface="Palatino Linotype"/>
            </a:endParaRPr>
          </a:p>
          <a:p>
            <a:pPr>
              <a:lnSpc>
                <a:spcPct val="100000"/>
              </a:lnSpc>
              <a:spcBef>
                <a:spcPts val="15"/>
              </a:spcBef>
              <a:buClr>
                <a:srgbClr val="231F20"/>
              </a:buClr>
              <a:buFont typeface="Palatino Linotype"/>
              <a:buChar char="•"/>
            </a:pPr>
            <a:endParaRPr sz="1200" dirty="0">
              <a:latin typeface="Times New Roman"/>
              <a:cs typeface="Times New Roman"/>
            </a:endParaRPr>
          </a:p>
          <a:p>
            <a:pPr marL="469265" marR="10160" indent="-285115">
              <a:lnSpc>
                <a:spcPct val="106100"/>
              </a:lnSpc>
              <a:buChar char="•"/>
              <a:tabLst>
                <a:tab pos="469265" algn="l"/>
                <a:tab pos="469900" algn="l"/>
              </a:tabLst>
            </a:pPr>
            <a:r>
              <a:rPr sz="1100" spc="-5" dirty="0">
                <a:solidFill>
                  <a:srgbClr val="231F20"/>
                </a:solidFill>
                <a:latin typeface="Palatino Linotype"/>
                <a:cs typeface="Palatino Linotype"/>
              </a:rPr>
              <a:t>The </a:t>
            </a:r>
            <a:r>
              <a:rPr sz="1100" spc="-10" dirty="0">
                <a:solidFill>
                  <a:srgbClr val="231F20"/>
                </a:solidFill>
                <a:latin typeface="Palatino Linotype"/>
                <a:cs typeface="Palatino Linotype"/>
              </a:rPr>
              <a:t>last </a:t>
            </a:r>
            <a:r>
              <a:rPr sz="1100" spc="-20" dirty="0">
                <a:solidFill>
                  <a:srgbClr val="231F20"/>
                </a:solidFill>
                <a:latin typeface="Palatino Linotype"/>
                <a:cs typeface="Palatino Linotype"/>
              </a:rPr>
              <a:t>impression </a:t>
            </a:r>
            <a:r>
              <a:rPr sz="1100" spc="-10" dirty="0">
                <a:solidFill>
                  <a:srgbClr val="231F20"/>
                </a:solidFill>
                <a:latin typeface="Palatino Linotype"/>
                <a:cs typeface="Palatino Linotype"/>
              </a:rPr>
              <a:t>that </a:t>
            </a:r>
            <a:r>
              <a:rPr sz="1100" spc="-55" dirty="0">
                <a:solidFill>
                  <a:srgbClr val="231F20"/>
                </a:solidFill>
                <a:latin typeface="Palatino Linotype"/>
                <a:cs typeface="Palatino Linotype"/>
              </a:rPr>
              <a:t>you </a:t>
            </a:r>
            <a:r>
              <a:rPr sz="1100" spc="-25" dirty="0">
                <a:solidFill>
                  <a:srgbClr val="231F20"/>
                </a:solidFill>
                <a:latin typeface="Palatino Linotype"/>
                <a:cs typeface="Palatino Linotype"/>
              </a:rPr>
              <a:t>give </a:t>
            </a:r>
            <a:r>
              <a:rPr sz="1100" spc="-10" dirty="0">
                <a:solidFill>
                  <a:srgbClr val="231F20"/>
                </a:solidFill>
                <a:latin typeface="Palatino Linotype"/>
                <a:cs typeface="Palatino Linotype"/>
              </a:rPr>
              <a:t>to </a:t>
            </a:r>
            <a:r>
              <a:rPr sz="1100" spc="-20" dirty="0">
                <a:solidFill>
                  <a:srgbClr val="231F20"/>
                </a:solidFill>
                <a:latin typeface="Palatino Linotype"/>
                <a:cs typeface="Palatino Linotype"/>
              </a:rPr>
              <a:t>all </a:t>
            </a:r>
            <a:r>
              <a:rPr sz="1100" spc="-10" dirty="0">
                <a:solidFill>
                  <a:srgbClr val="231F20"/>
                </a:solidFill>
                <a:latin typeface="Palatino Linotype"/>
                <a:cs typeface="Palatino Linotype"/>
              </a:rPr>
              <a:t>those </a:t>
            </a:r>
            <a:r>
              <a:rPr sz="1100" spc="-75" dirty="0">
                <a:solidFill>
                  <a:srgbClr val="231F20"/>
                </a:solidFill>
                <a:latin typeface="Palatino Linotype"/>
                <a:cs typeface="Palatino Linotype"/>
              </a:rPr>
              <a:t>who </a:t>
            </a:r>
            <a:r>
              <a:rPr sz="1100" spc="-20" dirty="0">
                <a:solidFill>
                  <a:srgbClr val="231F20"/>
                </a:solidFill>
                <a:latin typeface="Palatino Linotype"/>
                <a:cs typeface="Palatino Linotype"/>
              </a:rPr>
              <a:t>contributed </a:t>
            </a:r>
            <a:r>
              <a:rPr sz="1100" spc="-10" dirty="0">
                <a:solidFill>
                  <a:srgbClr val="231F20"/>
                </a:solidFill>
                <a:latin typeface="Palatino Linotype"/>
                <a:cs typeface="Palatino Linotype"/>
              </a:rPr>
              <a:t>to </a:t>
            </a:r>
            <a:r>
              <a:rPr sz="1100" spc="-20" dirty="0">
                <a:solidFill>
                  <a:srgbClr val="231F20"/>
                </a:solidFill>
                <a:latin typeface="Palatino Linotype"/>
                <a:cs typeface="Palatino Linotype"/>
              </a:rPr>
              <a:t>or </a:t>
            </a:r>
            <a:r>
              <a:rPr sz="1100" spc="-45" dirty="0">
                <a:solidFill>
                  <a:srgbClr val="231F20"/>
                </a:solidFill>
                <a:latin typeface="Palatino Linotype"/>
                <a:cs typeface="Palatino Linotype"/>
              </a:rPr>
              <a:t>were </a:t>
            </a:r>
            <a:r>
              <a:rPr sz="1100" spc="-40" dirty="0">
                <a:solidFill>
                  <a:srgbClr val="231F20"/>
                </a:solidFill>
                <a:latin typeface="Palatino Linotype"/>
                <a:cs typeface="Palatino Linotype"/>
              </a:rPr>
              <a:t>involved </a:t>
            </a:r>
            <a:r>
              <a:rPr sz="1100" spc="-45" dirty="0">
                <a:solidFill>
                  <a:srgbClr val="231F20"/>
                </a:solidFill>
                <a:latin typeface="Palatino Linotype"/>
                <a:cs typeface="Palatino Linotype"/>
              </a:rPr>
              <a:t>with your </a:t>
            </a:r>
            <a:r>
              <a:rPr sz="1100" spc="-20" dirty="0">
                <a:solidFill>
                  <a:srgbClr val="231F20"/>
                </a:solidFill>
                <a:latin typeface="Palatino Linotype"/>
                <a:cs typeface="Palatino Linotype"/>
              </a:rPr>
              <a:t>event </a:t>
            </a:r>
            <a:r>
              <a:rPr sz="1100" dirty="0">
                <a:solidFill>
                  <a:srgbClr val="231F20"/>
                </a:solidFill>
                <a:latin typeface="Palatino Linotype"/>
                <a:cs typeface="Palatino Linotype"/>
              </a:rPr>
              <a:t>is  </a:t>
            </a:r>
            <a:r>
              <a:rPr sz="1100" spc="-10" dirty="0">
                <a:solidFill>
                  <a:srgbClr val="231F20"/>
                </a:solidFill>
                <a:latin typeface="Palatino Linotype"/>
                <a:cs typeface="Palatino Linotype"/>
              </a:rPr>
              <a:t>crucial to </a:t>
            </a:r>
            <a:r>
              <a:rPr sz="1100" spc="-45" dirty="0">
                <a:solidFill>
                  <a:srgbClr val="231F20"/>
                </a:solidFill>
                <a:latin typeface="Palatino Linotype"/>
                <a:cs typeface="Palatino Linotype"/>
              </a:rPr>
              <a:t>your </a:t>
            </a:r>
            <a:r>
              <a:rPr sz="1100" spc="-25" dirty="0">
                <a:solidFill>
                  <a:srgbClr val="231F20"/>
                </a:solidFill>
                <a:latin typeface="Palatino Linotype"/>
                <a:cs typeface="Palatino Linotype"/>
              </a:rPr>
              <a:t>organization’s </a:t>
            </a:r>
            <a:r>
              <a:rPr sz="1100" spc="-15" dirty="0">
                <a:solidFill>
                  <a:srgbClr val="231F20"/>
                </a:solidFill>
                <a:latin typeface="Palatino Linotype"/>
                <a:cs typeface="Palatino Linotype"/>
              </a:rPr>
              <a:t>credibility </a:t>
            </a:r>
            <a:r>
              <a:rPr sz="1100" spc="-40" dirty="0">
                <a:solidFill>
                  <a:srgbClr val="231F20"/>
                </a:solidFill>
                <a:latin typeface="Palatino Linotype"/>
                <a:cs typeface="Palatino Linotype"/>
              </a:rPr>
              <a:t>and </a:t>
            </a:r>
            <a:r>
              <a:rPr sz="1100" spc="-10" dirty="0">
                <a:solidFill>
                  <a:srgbClr val="231F20"/>
                </a:solidFill>
                <a:latin typeface="Palatino Linotype"/>
                <a:cs typeface="Palatino Linotype"/>
              </a:rPr>
              <a:t>to obtaining their </a:t>
            </a:r>
            <a:r>
              <a:rPr sz="1100" spc="-30" dirty="0">
                <a:solidFill>
                  <a:srgbClr val="231F20"/>
                </a:solidFill>
                <a:latin typeface="Palatino Linotype"/>
                <a:cs typeface="Palatino Linotype"/>
              </a:rPr>
              <a:t>help </a:t>
            </a:r>
            <a:r>
              <a:rPr sz="1100" spc="-15" dirty="0">
                <a:solidFill>
                  <a:srgbClr val="231F20"/>
                </a:solidFill>
                <a:latin typeface="Palatino Linotype"/>
                <a:cs typeface="Palatino Linotype"/>
              </a:rPr>
              <a:t>in </a:t>
            </a:r>
            <a:r>
              <a:rPr sz="1100" spc="-10" dirty="0">
                <a:solidFill>
                  <a:srgbClr val="231F20"/>
                </a:solidFill>
                <a:latin typeface="Palatino Linotype"/>
                <a:cs typeface="Palatino Linotype"/>
              </a:rPr>
              <a:t>the</a:t>
            </a:r>
            <a:r>
              <a:rPr sz="1100" spc="-125" dirty="0">
                <a:solidFill>
                  <a:srgbClr val="231F20"/>
                </a:solidFill>
                <a:latin typeface="Palatino Linotype"/>
                <a:cs typeface="Palatino Linotype"/>
              </a:rPr>
              <a:t> </a:t>
            </a:r>
            <a:r>
              <a:rPr sz="1100" spc="-30" dirty="0">
                <a:solidFill>
                  <a:srgbClr val="231F20"/>
                </a:solidFill>
                <a:latin typeface="Palatino Linotype"/>
                <a:cs typeface="Palatino Linotype"/>
              </a:rPr>
              <a:t>future.</a:t>
            </a:r>
            <a:endParaRPr sz="1100" dirty="0">
              <a:latin typeface="Palatino Linotype"/>
              <a:cs typeface="Palatino Linotype"/>
            </a:endParaRPr>
          </a:p>
          <a:p>
            <a:pPr>
              <a:lnSpc>
                <a:spcPct val="100000"/>
              </a:lnSpc>
            </a:pPr>
            <a:endParaRPr sz="1400" dirty="0">
              <a:latin typeface="Times New Roman"/>
              <a:cs typeface="Times New Roman"/>
            </a:endParaRPr>
          </a:p>
          <a:p>
            <a:pPr marL="12700" algn="just">
              <a:lnSpc>
                <a:spcPct val="100000"/>
              </a:lnSpc>
              <a:spcBef>
                <a:spcPts val="965"/>
              </a:spcBef>
            </a:pPr>
            <a:r>
              <a:rPr sz="1800" b="1" spc="-45" dirty="0">
                <a:solidFill>
                  <a:srgbClr val="1568AF"/>
                </a:solidFill>
                <a:latin typeface="Palatino Linotype"/>
                <a:cs typeface="Palatino Linotype"/>
              </a:rPr>
              <a:t>Questions </a:t>
            </a:r>
            <a:r>
              <a:rPr sz="1800" b="1" spc="-70" dirty="0">
                <a:solidFill>
                  <a:srgbClr val="1568AF"/>
                </a:solidFill>
                <a:latin typeface="Palatino Linotype"/>
                <a:cs typeface="Palatino Linotype"/>
              </a:rPr>
              <a:t>and </a:t>
            </a:r>
            <a:r>
              <a:rPr sz="1800" b="1" spc="-55" dirty="0">
                <a:solidFill>
                  <a:srgbClr val="1568AF"/>
                </a:solidFill>
                <a:latin typeface="Palatino Linotype"/>
                <a:cs typeface="Palatino Linotype"/>
              </a:rPr>
              <a:t>Comments for </a:t>
            </a:r>
            <a:r>
              <a:rPr sz="1800" b="1" spc="-10" dirty="0" smtClean="0">
                <a:solidFill>
                  <a:srgbClr val="1568AF"/>
                </a:solidFill>
                <a:latin typeface="Palatino Linotype"/>
                <a:cs typeface="Palatino Linotype"/>
              </a:rPr>
              <a:t>First </a:t>
            </a:r>
            <a:r>
              <a:rPr sz="1800" b="1" spc="-65" dirty="0">
                <a:solidFill>
                  <a:srgbClr val="1568AF"/>
                </a:solidFill>
                <a:latin typeface="Palatino Linotype"/>
                <a:cs typeface="Palatino Linotype"/>
              </a:rPr>
              <a:t>Candle</a:t>
            </a:r>
            <a:r>
              <a:rPr sz="1800" b="1" spc="-95" dirty="0">
                <a:solidFill>
                  <a:srgbClr val="1568AF"/>
                </a:solidFill>
                <a:latin typeface="Palatino Linotype"/>
                <a:cs typeface="Palatino Linotype"/>
              </a:rPr>
              <a:t> </a:t>
            </a:r>
            <a:r>
              <a:rPr lang="en-US" sz="1800" b="1" spc="-95" dirty="0" smtClean="0">
                <a:solidFill>
                  <a:srgbClr val="1568AF"/>
                </a:solidFill>
                <a:latin typeface="Palatino Linotype"/>
                <a:cs typeface="Palatino Linotype"/>
              </a:rPr>
              <a:t>Staff </a:t>
            </a:r>
          </a:p>
          <a:p>
            <a:pPr marL="12700" algn="just">
              <a:lnSpc>
                <a:spcPct val="100000"/>
              </a:lnSpc>
              <a:spcBef>
                <a:spcPts val="965"/>
              </a:spcBef>
            </a:pPr>
            <a:r>
              <a:rPr sz="1100" spc="-45" dirty="0" smtClean="0">
                <a:solidFill>
                  <a:srgbClr val="231F20"/>
                </a:solidFill>
                <a:latin typeface="Palatino Linotype"/>
                <a:cs typeface="Palatino Linotype"/>
              </a:rPr>
              <a:t>We </a:t>
            </a:r>
            <a:r>
              <a:rPr sz="1100" spc="-30" dirty="0">
                <a:solidFill>
                  <a:srgbClr val="231F20"/>
                </a:solidFill>
                <a:latin typeface="Palatino Linotype"/>
                <a:cs typeface="Palatino Linotype"/>
              </a:rPr>
              <a:t>hope </a:t>
            </a:r>
            <a:r>
              <a:rPr sz="1100" spc="-10" dirty="0">
                <a:solidFill>
                  <a:srgbClr val="231F20"/>
                </a:solidFill>
                <a:latin typeface="Palatino Linotype"/>
                <a:cs typeface="Palatino Linotype"/>
              </a:rPr>
              <a:t>that </a:t>
            </a:r>
            <a:r>
              <a:rPr sz="1100" spc="-55" dirty="0">
                <a:solidFill>
                  <a:srgbClr val="231F20"/>
                </a:solidFill>
                <a:latin typeface="Palatino Linotype"/>
                <a:cs typeface="Palatino Linotype"/>
              </a:rPr>
              <a:t>you </a:t>
            </a:r>
            <a:r>
              <a:rPr sz="1100" spc="-35" dirty="0">
                <a:solidFill>
                  <a:srgbClr val="231F20"/>
                </a:solidFill>
                <a:latin typeface="Palatino Linotype"/>
                <a:cs typeface="Palatino Linotype"/>
              </a:rPr>
              <a:t>have </a:t>
            </a:r>
            <a:r>
              <a:rPr sz="1100" spc="-45" dirty="0">
                <a:solidFill>
                  <a:srgbClr val="231F20"/>
                </a:solidFill>
                <a:latin typeface="Palatino Linotype"/>
                <a:cs typeface="Palatino Linotype"/>
              </a:rPr>
              <a:t>found </a:t>
            </a:r>
            <a:r>
              <a:rPr sz="1100" spc="-5" dirty="0">
                <a:solidFill>
                  <a:srgbClr val="231F20"/>
                </a:solidFill>
                <a:latin typeface="Palatino Linotype"/>
                <a:cs typeface="Palatino Linotype"/>
              </a:rPr>
              <a:t>this </a:t>
            </a:r>
            <a:r>
              <a:rPr sz="1100" spc="-30" dirty="0">
                <a:solidFill>
                  <a:srgbClr val="231F20"/>
                </a:solidFill>
                <a:latin typeface="Palatino Linotype"/>
                <a:cs typeface="Palatino Linotype"/>
              </a:rPr>
              <a:t>guide </a:t>
            </a:r>
            <a:r>
              <a:rPr sz="1100" spc="-10" dirty="0">
                <a:solidFill>
                  <a:srgbClr val="231F20"/>
                </a:solidFill>
                <a:latin typeface="Palatino Linotype"/>
                <a:cs typeface="Palatino Linotype"/>
              </a:rPr>
              <a:t>to </a:t>
            </a:r>
            <a:r>
              <a:rPr sz="1100" spc="-20" dirty="0">
                <a:solidFill>
                  <a:srgbClr val="231F20"/>
                </a:solidFill>
                <a:latin typeface="Palatino Linotype"/>
                <a:cs typeface="Palatino Linotype"/>
              </a:rPr>
              <a:t>planning </a:t>
            </a:r>
            <a:r>
              <a:rPr sz="1100" spc="-10" dirty="0">
                <a:solidFill>
                  <a:srgbClr val="231F20"/>
                </a:solidFill>
                <a:latin typeface="Palatino Linotype"/>
                <a:cs typeface="Palatino Linotype"/>
              </a:rPr>
              <a:t>a special </a:t>
            </a:r>
            <a:r>
              <a:rPr sz="1100" spc="-20" dirty="0">
                <a:solidFill>
                  <a:srgbClr val="231F20"/>
                </a:solidFill>
                <a:latin typeface="Palatino Linotype"/>
                <a:cs typeface="Palatino Linotype"/>
              </a:rPr>
              <a:t>event </a:t>
            </a:r>
            <a:r>
              <a:rPr sz="1100" spc="-10" dirty="0">
                <a:solidFill>
                  <a:srgbClr val="231F20"/>
                </a:solidFill>
                <a:latin typeface="Palatino Linotype"/>
                <a:cs typeface="Palatino Linotype"/>
              </a:rPr>
              <a:t>beneficial to </a:t>
            </a:r>
            <a:r>
              <a:rPr sz="1100" spc="-55" dirty="0">
                <a:solidFill>
                  <a:srgbClr val="231F20"/>
                </a:solidFill>
                <a:latin typeface="Palatino Linotype"/>
                <a:cs typeface="Palatino Linotype"/>
              </a:rPr>
              <a:t>you </a:t>
            </a:r>
            <a:r>
              <a:rPr sz="1100" spc="-40" dirty="0">
                <a:solidFill>
                  <a:srgbClr val="231F20"/>
                </a:solidFill>
                <a:latin typeface="Palatino Linotype"/>
                <a:cs typeface="Palatino Linotype"/>
              </a:rPr>
              <a:t>and </a:t>
            </a:r>
            <a:r>
              <a:rPr sz="1100" spc="-45" dirty="0">
                <a:solidFill>
                  <a:srgbClr val="231F20"/>
                </a:solidFill>
                <a:latin typeface="Palatino Linotype"/>
                <a:cs typeface="Palatino Linotype"/>
              </a:rPr>
              <a:t>your </a:t>
            </a:r>
            <a:r>
              <a:rPr sz="1100" spc="-25" dirty="0">
                <a:solidFill>
                  <a:srgbClr val="231F20"/>
                </a:solidFill>
                <a:latin typeface="Palatino Linotype"/>
                <a:cs typeface="Palatino Linotype"/>
              </a:rPr>
              <a:t>volunteers.  </a:t>
            </a:r>
            <a:r>
              <a:rPr sz="1100" spc="-60" dirty="0">
                <a:solidFill>
                  <a:srgbClr val="231F20"/>
                </a:solidFill>
                <a:latin typeface="Palatino Linotype"/>
                <a:cs typeface="Palatino Linotype"/>
              </a:rPr>
              <a:t>However, </a:t>
            </a:r>
            <a:r>
              <a:rPr sz="1100" spc="-75" dirty="0">
                <a:solidFill>
                  <a:srgbClr val="231F20"/>
                </a:solidFill>
                <a:latin typeface="Palatino Linotype"/>
                <a:cs typeface="Palatino Linotype"/>
              </a:rPr>
              <a:t>we </a:t>
            </a:r>
            <a:r>
              <a:rPr sz="1100" spc="-65" dirty="0">
                <a:solidFill>
                  <a:srgbClr val="231F20"/>
                </a:solidFill>
                <a:latin typeface="Palatino Linotype"/>
                <a:cs typeface="Palatino Linotype"/>
              </a:rPr>
              <a:t>know </a:t>
            </a:r>
            <a:r>
              <a:rPr sz="1100" spc="-10" dirty="0">
                <a:solidFill>
                  <a:srgbClr val="231F20"/>
                </a:solidFill>
                <a:latin typeface="Palatino Linotype"/>
                <a:cs typeface="Palatino Linotype"/>
              </a:rPr>
              <a:t>that </a:t>
            </a:r>
            <a:r>
              <a:rPr sz="1100" spc="-15" dirty="0">
                <a:solidFill>
                  <a:srgbClr val="231F20"/>
                </a:solidFill>
                <a:latin typeface="Palatino Linotype"/>
                <a:cs typeface="Palatino Linotype"/>
              </a:rPr>
              <a:t>questions </a:t>
            </a:r>
            <a:r>
              <a:rPr sz="1100" spc="-55" dirty="0">
                <a:solidFill>
                  <a:srgbClr val="231F20"/>
                </a:solidFill>
                <a:latin typeface="Palatino Linotype"/>
                <a:cs typeface="Palatino Linotype"/>
              </a:rPr>
              <a:t>may </a:t>
            </a:r>
            <a:r>
              <a:rPr sz="1100" spc="-5" dirty="0">
                <a:solidFill>
                  <a:srgbClr val="231F20"/>
                </a:solidFill>
                <a:latin typeface="Palatino Linotype"/>
                <a:cs typeface="Palatino Linotype"/>
              </a:rPr>
              <a:t>arise </a:t>
            </a:r>
            <a:r>
              <a:rPr sz="1100" spc="-10" dirty="0">
                <a:solidFill>
                  <a:srgbClr val="231F20"/>
                </a:solidFill>
                <a:latin typeface="Palatino Linotype"/>
                <a:cs typeface="Palatino Linotype"/>
              </a:rPr>
              <a:t>that </a:t>
            </a:r>
            <a:r>
              <a:rPr sz="1100" spc="-5" dirty="0">
                <a:solidFill>
                  <a:srgbClr val="231F20"/>
                </a:solidFill>
                <a:latin typeface="Palatino Linotype"/>
                <a:cs typeface="Palatino Linotype"/>
              </a:rPr>
              <a:t>this </a:t>
            </a:r>
            <a:r>
              <a:rPr sz="1100" spc="-30" dirty="0">
                <a:solidFill>
                  <a:srgbClr val="231F20"/>
                </a:solidFill>
                <a:latin typeface="Palatino Linotype"/>
                <a:cs typeface="Palatino Linotype"/>
              </a:rPr>
              <a:t>guide </a:t>
            </a:r>
            <a:r>
              <a:rPr sz="1100" spc="-15" dirty="0">
                <a:solidFill>
                  <a:srgbClr val="231F20"/>
                </a:solidFill>
                <a:latin typeface="Palatino Linotype"/>
                <a:cs typeface="Palatino Linotype"/>
              </a:rPr>
              <a:t>has </a:t>
            </a:r>
            <a:r>
              <a:rPr sz="1100" spc="-20" dirty="0">
                <a:solidFill>
                  <a:srgbClr val="231F20"/>
                </a:solidFill>
                <a:latin typeface="Palatino Linotype"/>
                <a:cs typeface="Palatino Linotype"/>
              </a:rPr>
              <a:t>not</a:t>
            </a:r>
            <a:r>
              <a:rPr sz="1100" spc="65" dirty="0">
                <a:solidFill>
                  <a:srgbClr val="231F20"/>
                </a:solidFill>
                <a:latin typeface="Palatino Linotype"/>
                <a:cs typeface="Palatino Linotype"/>
              </a:rPr>
              <a:t> </a:t>
            </a:r>
            <a:r>
              <a:rPr sz="1100" spc="-30" dirty="0">
                <a:solidFill>
                  <a:srgbClr val="231F20"/>
                </a:solidFill>
                <a:latin typeface="Palatino Linotype"/>
                <a:cs typeface="Palatino Linotype"/>
              </a:rPr>
              <a:t>covered.</a:t>
            </a:r>
            <a:endParaRPr sz="1100" dirty="0">
              <a:latin typeface="Palatino Linotype"/>
              <a:cs typeface="Palatino Linotype"/>
            </a:endParaRPr>
          </a:p>
          <a:p>
            <a:pPr>
              <a:lnSpc>
                <a:spcPct val="100000"/>
              </a:lnSpc>
              <a:spcBef>
                <a:spcPts val="15"/>
              </a:spcBef>
            </a:pPr>
            <a:endParaRPr sz="1200" dirty="0">
              <a:latin typeface="Times New Roman"/>
              <a:cs typeface="Times New Roman"/>
            </a:endParaRPr>
          </a:p>
          <a:p>
            <a:pPr marL="12700" marR="665480">
              <a:lnSpc>
                <a:spcPct val="106100"/>
              </a:lnSpc>
            </a:pPr>
            <a:r>
              <a:rPr sz="1100" spc="-5" dirty="0">
                <a:solidFill>
                  <a:srgbClr val="231F20"/>
                </a:solidFill>
                <a:latin typeface="Palatino Linotype"/>
                <a:cs typeface="Palatino Linotype"/>
              </a:rPr>
              <a:t>If </a:t>
            </a:r>
            <a:r>
              <a:rPr sz="1100" spc="-55" dirty="0">
                <a:solidFill>
                  <a:srgbClr val="231F20"/>
                </a:solidFill>
                <a:latin typeface="Palatino Linotype"/>
                <a:cs typeface="Palatino Linotype"/>
              </a:rPr>
              <a:t>you </a:t>
            </a:r>
            <a:r>
              <a:rPr sz="1100" spc="-35" dirty="0">
                <a:solidFill>
                  <a:srgbClr val="231F20"/>
                </a:solidFill>
                <a:latin typeface="Palatino Linotype"/>
                <a:cs typeface="Palatino Linotype"/>
              </a:rPr>
              <a:t>have any </a:t>
            </a:r>
            <a:r>
              <a:rPr sz="1100" spc="-15" dirty="0">
                <a:solidFill>
                  <a:srgbClr val="231F20"/>
                </a:solidFill>
                <a:latin typeface="Palatino Linotype"/>
                <a:cs typeface="Palatino Linotype"/>
              </a:rPr>
              <a:t>questions, </a:t>
            </a:r>
            <a:r>
              <a:rPr sz="1100" spc="-5" dirty="0">
                <a:solidFill>
                  <a:srgbClr val="231F20"/>
                </a:solidFill>
                <a:latin typeface="Palatino Linotype"/>
                <a:cs typeface="Palatino Linotype"/>
              </a:rPr>
              <a:t>concerns </a:t>
            </a:r>
            <a:r>
              <a:rPr sz="1100" spc="-20" dirty="0">
                <a:solidFill>
                  <a:srgbClr val="231F20"/>
                </a:solidFill>
                <a:latin typeface="Palatino Linotype"/>
                <a:cs typeface="Palatino Linotype"/>
              </a:rPr>
              <a:t>or </a:t>
            </a:r>
            <a:r>
              <a:rPr sz="1100" spc="-15" dirty="0">
                <a:solidFill>
                  <a:srgbClr val="231F20"/>
                </a:solidFill>
                <a:latin typeface="Palatino Linotype"/>
                <a:cs typeface="Palatino Linotype"/>
              </a:rPr>
              <a:t>general </a:t>
            </a:r>
            <a:r>
              <a:rPr sz="1100" spc="-20" dirty="0">
                <a:solidFill>
                  <a:srgbClr val="231F20"/>
                </a:solidFill>
                <a:latin typeface="Palatino Linotype"/>
                <a:cs typeface="Palatino Linotype"/>
              </a:rPr>
              <a:t>comments, </a:t>
            </a:r>
            <a:r>
              <a:rPr sz="1100" spc="-10" dirty="0">
                <a:solidFill>
                  <a:srgbClr val="231F20"/>
                </a:solidFill>
                <a:latin typeface="Palatino Linotype"/>
                <a:cs typeface="Palatino Linotype"/>
              </a:rPr>
              <a:t>feel free to </a:t>
            </a:r>
            <a:r>
              <a:rPr sz="1100" dirty="0">
                <a:solidFill>
                  <a:srgbClr val="231F20"/>
                </a:solidFill>
                <a:latin typeface="Palatino Linotype"/>
                <a:cs typeface="Palatino Linotype"/>
              </a:rPr>
              <a:t>contact </a:t>
            </a:r>
            <a:r>
              <a:rPr sz="1100" spc="-25" dirty="0">
                <a:solidFill>
                  <a:srgbClr val="231F20"/>
                </a:solidFill>
                <a:latin typeface="Palatino Linotype"/>
                <a:cs typeface="Palatino Linotype"/>
              </a:rPr>
              <a:t>Linnea </a:t>
            </a:r>
            <a:r>
              <a:rPr sz="1100" spc="-15" dirty="0">
                <a:solidFill>
                  <a:srgbClr val="231F20"/>
                </a:solidFill>
                <a:latin typeface="Palatino Linotype"/>
                <a:cs typeface="Palatino Linotype"/>
              </a:rPr>
              <a:t>Michaels</a:t>
            </a:r>
            <a:r>
              <a:rPr sz="1100" spc="-140" dirty="0">
                <a:solidFill>
                  <a:srgbClr val="231F20"/>
                </a:solidFill>
                <a:latin typeface="Palatino Linotype"/>
                <a:cs typeface="Palatino Linotype"/>
              </a:rPr>
              <a:t> </a:t>
            </a:r>
            <a:r>
              <a:rPr sz="1100" spc="-5" dirty="0">
                <a:solidFill>
                  <a:srgbClr val="231F20"/>
                </a:solidFill>
                <a:latin typeface="Palatino Linotype"/>
                <a:cs typeface="Palatino Linotype"/>
              </a:rPr>
              <a:t>at  </a:t>
            </a:r>
            <a:r>
              <a:rPr sz="1100" spc="-15" dirty="0" smtClean="0">
                <a:solidFill>
                  <a:srgbClr val="231F20"/>
                </a:solidFill>
                <a:latin typeface="Palatino Linotype"/>
                <a:cs typeface="Palatino Linotype"/>
                <a:hlinkClick r:id="rId2"/>
              </a:rPr>
              <a:t>linnea@firstcandle.org</a:t>
            </a:r>
            <a:r>
              <a:rPr sz="1100" spc="-15" dirty="0" smtClean="0">
                <a:solidFill>
                  <a:srgbClr val="231F20"/>
                </a:solidFill>
                <a:latin typeface="Palatino Linotype"/>
                <a:cs typeface="Palatino Linotype"/>
              </a:rPr>
              <a:t> </a:t>
            </a:r>
            <a:r>
              <a:rPr sz="1100" spc="-20" dirty="0">
                <a:solidFill>
                  <a:srgbClr val="231F20"/>
                </a:solidFill>
                <a:latin typeface="Palatino Linotype"/>
                <a:cs typeface="Palatino Linotype"/>
              </a:rPr>
              <a:t>or</a:t>
            </a:r>
            <a:r>
              <a:rPr sz="1100" spc="-5" dirty="0">
                <a:solidFill>
                  <a:srgbClr val="231F20"/>
                </a:solidFill>
                <a:latin typeface="Palatino Linotype"/>
                <a:cs typeface="Palatino Linotype"/>
              </a:rPr>
              <a:t> </a:t>
            </a:r>
            <a:r>
              <a:rPr lang="en-US" sz="1100" spc="-5" dirty="0" smtClean="0">
                <a:solidFill>
                  <a:srgbClr val="231F20"/>
                </a:solidFill>
                <a:latin typeface="Palatino Linotype"/>
                <a:cs typeface="Palatino Linotype"/>
              </a:rPr>
              <a:t>203</a:t>
            </a:r>
            <a:r>
              <a:rPr sz="1100" spc="-5" dirty="0" smtClean="0">
                <a:solidFill>
                  <a:srgbClr val="231F20"/>
                </a:solidFill>
                <a:latin typeface="Palatino Linotype"/>
                <a:cs typeface="Palatino Linotype"/>
              </a:rPr>
              <a:t>.</a:t>
            </a:r>
            <a:r>
              <a:rPr lang="en-US" sz="1100" spc="-5" dirty="0" smtClean="0">
                <a:solidFill>
                  <a:srgbClr val="231F20"/>
                </a:solidFill>
                <a:latin typeface="Palatino Linotype"/>
                <a:cs typeface="Palatino Linotype"/>
              </a:rPr>
              <a:t>966.1300.</a:t>
            </a:r>
            <a:endParaRPr sz="1100" dirty="0">
              <a:latin typeface="Palatino Linotype"/>
              <a:cs typeface="Palatino Linotype"/>
            </a:endParaRPr>
          </a:p>
          <a:p>
            <a:pPr>
              <a:lnSpc>
                <a:spcPct val="100000"/>
              </a:lnSpc>
              <a:spcBef>
                <a:spcPts val="15"/>
              </a:spcBef>
            </a:pPr>
            <a:endParaRPr sz="1200" dirty="0">
              <a:latin typeface="Times New Roman"/>
              <a:cs typeface="Times New Roman"/>
            </a:endParaRPr>
          </a:p>
          <a:p>
            <a:pPr marL="12700" marR="573405">
              <a:lnSpc>
                <a:spcPct val="106100"/>
              </a:lnSpc>
            </a:pPr>
            <a:r>
              <a:rPr sz="1100" spc="-5" dirty="0" smtClean="0">
                <a:solidFill>
                  <a:srgbClr val="231F20"/>
                </a:solidFill>
                <a:latin typeface="Palatino Linotype"/>
                <a:cs typeface="Palatino Linotype"/>
              </a:rPr>
              <a:t>First </a:t>
            </a:r>
            <a:r>
              <a:rPr sz="1100" spc="-30" dirty="0">
                <a:solidFill>
                  <a:srgbClr val="231F20"/>
                </a:solidFill>
                <a:latin typeface="Palatino Linotype"/>
                <a:cs typeface="Palatino Linotype"/>
              </a:rPr>
              <a:t>Candle </a:t>
            </a:r>
            <a:r>
              <a:rPr sz="1100" spc="10" dirty="0">
                <a:solidFill>
                  <a:srgbClr val="231F20"/>
                </a:solidFill>
                <a:latin typeface="Palatino Linotype"/>
                <a:cs typeface="Palatino Linotype"/>
              </a:rPr>
              <a:t>sta</a:t>
            </a:r>
            <a:r>
              <a:rPr sz="1100" spc="10" dirty="0">
                <a:solidFill>
                  <a:srgbClr val="231F20"/>
                </a:solidFill>
                <a:latin typeface="Arial Unicode MS"/>
                <a:cs typeface="Arial Unicode MS"/>
              </a:rPr>
              <a:t>ff </a:t>
            </a:r>
            <a:r>
              <a:rPr sz="1100" spc="-50" dirty="0">
                <a:solidFill>
                  <a:srgbClr val="231F20"/>
                </a:solidFill>
                <a:latin typeface="Palatino Linotype"/>
                <a:cs typeface="Palatino Linotype"/>
              </a:rPr>
              <a:t>will </a:t>
            </a:r>
            <a:r>
              <a:rPr sz="1100" spc="-5" dirty="0">
                <a:solidFill>
                  <a:srgbClr val="231F20"/>
                </a:solidFill>
                <a:latin typeface="Palatino Linotype"/>
                <a:cs typeface="Palatino Linotype"/>
              </a:rPr>
              <a:t>be </a:t>
            </a:r>
            <a:r>
              <a:rPr sz="1100" spc="-10" dirty="0">
                <a:solidFill>
                  <a:srgbClr val="231F20"/>
                </a:solidFill>
                <a:latin typeface="Palatino Linotype"/>
                <a:cs typeface="Palatino Linotype"/>
              </a:rPr>
              <a:t>there </a:t>
            </a:r>
            <a:r>
              <a:rPr sz="1100" spc="-45" dirty="0">
                <a:solidFill>
                  <a:srgbClr val="231F20"/>
                </a:solidFill>
                <a:latin typeface="Palatino Linotype"/>
                <a:cs typeface="Palatino Linotype"/>
              </a:rPr>
              <a:t>with </a:t>
            </a:r>
            <a:r>
              <a:rPr sz="1100" spc="-20" dirty="0">
                <a:solidFill>
                  <a:srgbClr val="231F20"/>
                </a:solidFill>
                <a:latin typeface="Palatino Linotype"/>
                <a:cs typeface="Palatino Linotype"/>
              </a:rPr>
              <a:t>guidance </a:t>
            </a:r>
            <a:r>
              <a:rPr sz="1100" spc="-40" dirty="0">
                <a:solidFill>
                  <a:srgbClr val="231F20"/>
                </a:solidFill>
                <a:latin typeface="Palatino Linotype"/>
                <a:cs typeface="Palatino Linotype"/>
              </a:rPr>
              <a:t>and </a:t>
            </a:r>
            <a:r>
              <a:rPr sz="1100" spc="-10" dirty="0">
                <a:solidFill>
                  <a:srgbClr val="231F20"/>
                </a:solidFill>
                <a:latin typeface="Palatino Linotype"/>
                <a:cs typeface="Palatino Linotype"/>
              </a:rPr>
              <a:t>suggestions </a:t>
            </a:r>
            <a:r>
              <a:rPr sz="1100" spc="-5" dirty="0">
                <a:solidFill>
                  <a:srgbClr val="231F20"/>
                </a:solidFill>
                <a:latin typeface="Palatino Linotype"/>
                <a:cs typeface="Palatino Linotype"/>
              </a:rPr>
              <a:t>as </a:t>
            </a:r>
            <a:r>
              <a:rPr sz="1100" spc="-45" dirty="0">
                <a:solidFill>
                  <a:srgbClr val="231F20"/>
                </a:solidFill>
                <a:latin typeface="Palatino Linotype"/>
                <a:cs typeface="Palatino Linotype"/>
              </a:rPr>
              <a:t>well </a:t>
            </a:r>
            <a:r>
              <a:rPr sz="1100" spc="-5" dirty="0">
                <a:solidFill>
                  <a:srgbClr val="231F20"/>
                </a:solidFill>
                <a:latin typeface="Palatino Linotype"/>
                <a:cs typeface="Palatino Linotype"/>
              </a:rPr>
              <a:t>as </a:t>
            </a:r>
            <a:r>
              <a:rPr sz="1100" spc="-20" dirty="0">
                <a:solidFill>
                  <a:srgbClr val="231F20"/>
                </a:solidFill>
                <a:latin typeface="Palatino Linotype"/>
                <a:cs typeface="Palatino Linotype"/>
              </a:rPr>
              <a:t>encouragement </a:t>
            </a:r>
            <a:r>
              <a:rPr sz="1100" spc="-25" dirty="0">
                <a:solidFill>
                  <a:srgbClr val="231F20"/>
                </a:solidFill>
                <a:latin typeface="Palatino Linotype"/>
                <a:cs typeface="Palatino Linotype"/>
              </a:rPr>
              <a:t>for </a:t>
            </a:r>
            <a:r>
              <a:rPr sz="1100" spc="-20" dirty="0">
                <a:solidFill>
                  <a:srgbClr val="231F20"/>
                </a:solidFill>
                <a:latin typeface="Palatino Linotype"/>
                <a:cs typeface="Palatino Linotype"/>
              </a:rPr>
              <a:t>all </a:t>
            </a:r>
            <a:r>
              <a:rPr sz="1100" spc="-10" dirty="0">
                <a:solidFill>
                  <a:srgbClr val="231F20"/>
                </a:solidFill>
                <a:latin typeface="Palatino Linotype"/>
                <a:cs typeface="Palatino Linotype"/>
              </a:rPr>
              <a:t>the  </a:t>
            </a:r>
            <a:r>
              <a:rPr sz="1100" spc="-45" dirty="0">
                <a:solidFill>
                  <a:srgbClr val="231F20"/>
                </a:solidFill>
                <a:latin typeface="Palatino Linotype"/>
                <a:cs typeface="Palatino Linotype"/>
              </a:rPr>
              <a:t>wonderful </a:t>
            </a:r>
            <a:r>
              <a:rPr sz="1100" spc="-10" dirty="0">
                <a:solidFill>
                  <a:srgbClr val="231F20"/>
                </a:solidFill>
                <a:latin typeface="Palatino Linotype"/>
                <a:cs typeface="Palatino Linotype"/>
              </a:rPr>
              <a:t>things </a:t>
            </a:r>
            <a:r>
              <a:rPr sz="1100" spc="-55" dirty="0">
                <a:solidFill>
                  <a:srgbClr val="231F20"/>
                </a:solidFill>
                <a:latin typeface="Palatino Linotype"/>
                <a:cs typeface="Palatino Linotype"/>
              </a:rPr>
              <a:t>you </a:t>
            </a:r>
            <a:r>
              <a:rPr sz="1100" spc="-15" dirty="0">
                <a:solidFill>
                  <a:srgbClr val="231F20"/>
                </a:solidFill>
                <a:latin typeface="Palatino Linotype"/>
                <a:cs typeface="Palatino Linotype"/>
              </a:rPr>
              <a:t>are </a:t>
            </a:r>
            <a:r>
              <a:rPr sz="1100" spc="-25" dirty="0">
                <a:solidFill>
                  <a:srgbClr val="231F20"/>
                </a:solidFill>
                <a:latin typeface="Palatino Linotype"/>
                <a:cs typeface="Palatino Linotype"/>
              </a:rPr>
              <a:t>doing for </a:t>
            </a:r>
            <a:r>
              <a:rPr sz="1100" spc="-10" dirty="0">
                <a:solidFill>
                  <a:srgbClr val="231F20"/>
                </a:solidFill>
                <a:latin typeface="Palatino Linotype"/>
                <a:cs typeface="Palatino Linotype"/>
              </a:rPr>
              <a:t>the </a:t>
            </a:r>
            <a:r>
              <a:rPr sz="1100" spc="-15" dirty="0">
                <a:solidFill>
                  <a:srgbClr val="231F20"/>
                </a:solidFill>
                <a:latin typeface="Palatino Linotype"/>
                <a:cs typeface="Palatino Linotype"/>
              </a:rPr>
              <a:t>benefit </a:t>
            </a:r>
            <a:r>
              <a:rPr sz="1100" spc="-20" dirty="0">
                <a:solidFill>
                  <a:srgbClr val="231F20"/>
                </a:solidFill>
                <a:latin typeface="Palatino Linotype"/>
                <a:cs typeface="Palatino Linotype"/>
              </a:rPr>
              <a:t>of </a:t>
            </a:r>
            <a:r>
              <a:rPr sz="1100" spc="-15" dirty="0">
                <a:solidFill>
                  <a:srgbClr val="231F20"/>
                </a:solidFill>
                <a:latin typeface="Palatino Linotype"/>
                <a:cs typeface="Palatino Linotype"/>
              </a:rPr>
              <a:t>infant </a:t>
            </a:r>
            <a:r>
              <a:rPr sz="1100" spc="-20" dirty="0">
                <a:solidFill>
                  <a:srgbClr val="231F20"/>
                </a:solidFill>
                <a:latin typeface="Palatino Linotype"/>
                <a:cs typeface="Palatino Linotype"/>
              </a:rPr>
              <a:t>health </a:t>
            </a:r>
            <a:r>
              <a:rPr sz="1100" spc="-40" dirty="0">
                <a:solidFill>
                  <a:srgbClr val="231F20"/>
                </a:solidFill>
                <a:latin typeface="Palatino Linotype"/>
                <a:cs typeface="Palatino Linotype"/>
              </a:rPr>
              <a:t>and</a:t>
            </a:r>
            <a:r>
              <a:rPr sz="1100" spc="-10" dirty="0">
                <a:solidFill>
                  <a:srgbClr val="231F20"/>
                </a:solidFill>
                <a:latin typeface="Palatino Linotype"/>
                <a:cs typeface="Palatino Linotype"/>
              </a:rPr>
              <a:t> </a:t>
            </a:r>
            <a:r>
              <a:rPr sz="1100" spc="-35" dirty="0">
                <a:solidFill>
                  <a:srgbClr val="231F20"/>
                </a:solidFill>
                <a:latin typeface="Palatino Linotype"/>
                <a:cs typeface="Palatino Linotype"/>
              </a:rPr>
              <a:t>survival.</a:t>
            </a:r>
            <a:endParaRPr sz="1100" dirty="0">
              <a:latin typeface="Palatino Linotype"/>
              <a:cs typeface="Palatino Linotype"/>
            </a:endParaRPr>
          </a:p>
          <a:p>
            <a:pPr>
              <a:lnSpc>
                <a:spcPct val="100000"/>
              </a:lnSpc>
              <a:spcBef>
                <a:spcPts val="55"/>
              </a:spcBef>
            </a:pPr>
            <a:endParaRPr sz="1150" dirty="0">
              <a:latin typeface="Times New Roman"/>
              <a:cs typeface="Times New Roman"/>
            </a:endParaRPr>
          </a:p>
          <a:p>
            <a:pPr marL="12700" algn="just">
              <a:lnSpc>
                <a:spcPct val="100000"/>
              </a:lnSpc>
            </a:pPr>
            <a:r>
              <a:rPr sz="1200" b="1" spc="-175" dirty="0">
                <a:solidFill>
                  <a:srgbClr val="231F20"/>
                </a:solidFill>
                <a:latin typeface="Arial Black"/>
                <a:cs typeface="Arial Black"/>
              </a:rPr>
              <a:t>Best </a:t>
            </a:r>
            <a:r>
              <a:rPr sz="1200" b="1" spc="-110" dirty="0">
                <a:solidFill>
                  <a:srgbClr val="231F20"/>
                </a:solidFill>
                <a:latin typeface="Arial Black"/>
                <a:cs typeface="Arial Black"/>
              </a:rPr>
              <a:t>of </a:t>
            </a:r>
            <a:r>
              <a:rPr sz="1200" b="1" spc="-135" dirty="0">
                <a:solidFill>
                  <a:srgbClr val="231F20"/>
                </a:solidFill>
                <a:latin typeface="Arial Black"/>
                <a:cs typeface="Arial Black"/>
              </a:rPr>
              <a:t>luck </a:t>
            </a:r>
            <a:r>
              <a:rPr sz="1200" b="1" spc="-75" dirty="0">
                <a:solidFill>
                  <a:srgbClr val="231F20"/>
                </a:solidFill>
                <a:latin typeface="Arial Black"/>
                <a:cs typeface="Arial Black"/>
              </a:rPr>
              <a:t>in </a:t>
            </a:r>
            <a:r>
              <a:rPr sz="1200" b="1" spc="-105" dirty="0">
                <a:solidFill>
                  <a:srgbClr val="231F20"/>
                </a:solidFill>
                <a:latin typeface="Arial Black"/>
                <a:cs typeface="Arial Black"/>
              </a:rPr>
              <a:t>your </a:t>
            </a:r>
            <a:r>
              <a:rPr sz="1200" b="1" spc="-110" dirty="0">
                <a:solidFill>
                  <a:srgbClr val="231F20"/>
                </a:solidFill>
                <a:latin typeface="Arial Black"/>
                <a:cs typeface="Arial Black"/>
              </a:rPr>
              <a:t>fundraising</a:t>
            </a:r>
            <a:r>
              <a:rPr sz="1200" b="1" spc="-245" dirty="0">
                <a:solidFill>
                  <a:srgbClr val="231F20"/>
                </a:solidFill>
                <a:latin typeface="Arial Black"/>
                <a:cs typeface="Arial Black"/>
              </a:rPr>
              <a:t> </a:t>
            </a:r>
            <a:r>
              <a:rPr sz="1200" b="1" spc="-114" dirty="0">
                <a:solidFill>
                  <a:srgbClr val="231F20"/>
                </a:solidFill>
                <a:latin typeface="Arial Black"/>
                <a:cs typeface="Arial Black"/>
              </a:rPr>
              <a:t>efforts!</a:t>
            </a:r>
            <a:endParaRPr sz="1200" dirty="0">
              <a:latin typeface="Arial Black"/>
              <a:cs typeface="Arial Black"/>
            </a:endParaRPr>
          </a:p>
        </p:txBody>
      </p:sp>
      <p:sp>
        <p:nvSpPr>
          <p:cNvPr id="5" name="object 5"/>
          <p:cNvSpPr/>
          <p:nvPr/>
        </p:nvSpPr>
        <p:spPr>
          <a:xfrm>
            <a:off x="685800" y="7508747"/>
            <a:ext cx="1789112" cy="186385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304434" y="7508747"/>
            <a:ext cx="1789112" cy="1863852"/>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532062" y="8469248"/>
            <a:ext cx="866140" cy="903605"/>
          </a:xfrm>
          <a:custGeom>
            <a:avLst/>
            <a:gdLst/>
            <a:ahLst/>
            <a:cxnLst/>
            <a:rect l="l" t="t" r="r" b="b"/>
            <a:pathLst>
              <a:path w="866139" h="903604">
                <a:moveTo>
                  <a:pt x="0" y="903351"/>
                </a:moveTo>
                <a:lnTo>
                  <a:pt x="865987" y="903351"/>
                </a:lnTo>
                <a:lnTo>
                  <a:pt x="865987" y="0"/>
                </a:lnTo>
                <a:lnTo>
                  <a:pt x="0" y="0"/>
                </a:lnTo>
                <a:lnTo>
                  <a:pt x="0" y="903351"/>
                </a:lnTo>
                <a:close/>
              </a:path>
            </a:pathLst>
          </a:custGeom>
          <a:solidFill>
            <a:srgbClr val="2A6FB5"/>
          </a:solidFill>
        </p:spPr>
        <p:txBody>
          <a:bodyPr wrap="square" lIns="0" tIns="0" rIns="0" bIns="0" rtlCol="0"/>
          <a:lstStyle/>
          <a:p>
            <a:endParaRPr/>
          </a:p>
        </p:txBody>
      </p:sp>
      <p:sp>
        <p:nvSpPr>
          <p:cNvPr id="8" name="object 8"/>
          <p:cNvSpPr/>
          <p:nvPr/>
        </p:nvSpPr>
        <p:spPr>
          <a:xfrm>
            <a:off x="2532062" y="7508735"/>
            <a:ext cx="865987" cy="90336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3455199" y="7508735"/>
            <a:ext cx="865974" cy="903363"/>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3455199" y="8469248"/>
            <a:ext cx="865987" cy="90335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4378325" y="7508747"/>
            <a:ext cx="866140" cy="903605"/>
          </a:xfrm>
          <a:custGeom>
            <a:avLst/>
            <a:gdLst/>
            <a:ahLst/>
            <a:cxnLst/>
            <a:rect l="l" t="t" r="r" b="b"/>
            <a:pathLst>
              <a:path w="866139" h="903604">
                <a:moveTo>
                  <a:pt x="0" y="903351"/>
                </a:moveTo>
                <a:lnTo>
                  <a:pt x="865987" y="903351"/>
                </a:lnTo>
                <a:lnTo>
                  <a:pt x="865987" y="0"/>
                </a:lnTo>
                <a:lnTo>
                  <a:pt x="0" y="0"/>
                </a:lnTo>
                <a:lnTo>
                  <a:pt x="0" y="903351"/>
                </a:lnTo>
                <a:close/>
              </a:path>
            </a:pathLst>
          </a:custGeom>
          <a:solidFill>
            <a:srgbClr val="00AEEF"/>
          </a:solidFill>
        </p:spPr>
        <p:txBody>
          <a:bodyPr wrap="square" lIns="0" tIns="0" rIns="0" bIns="0" rtlCol="0"/>
          <a:lstStyle/>
          <a:p>
            <a:endParaRPr/>
          </a:p>
        </p:txBody>
      </p:sp>
      <p:sp>
        <p:nvSpPr>
          <p:cNvPr id="12" name="object 12"/>
          <p:cNvSpPr/>
          <p:nvPr/>
        </p:nvSpPr>
        <p:spPr>
          <a:xfrm>
            <a:off x="4378325" y="8469248"/>
            <a:ext cx="865974" cy="903351"/>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TotalTime>
  <Words>3757</Words>
  <Application>Microsoft Macintosh PowerPoint</Application>
  <PresentationFormat>Custom</PresentationFormat>
  <Paragraphs>324</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 Black</vt:lpstr>
      <vt:lpstr>Arial Unicode MS</vt:lpstr>
      <vt:lpstr>Calibri</vt:lpstr>
      <vt:lpstr>Gill Sans MT</vt:lpstr>
      <vt:lpstr>Palatino Linotype</vt:lpstr>
      <vt:lpstr>Times New Roman</vt:lpstr>
      <vt:lpstr>Arial</vt:lpstr>
      <vt:lpstr>Office Theme</vt:lpstr>
      <vt:lpstr>HOW-TO GUIDE FOR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HOW-TO GUIDE FOR</dc:title>
  <cp:lastModifiedBy>Linnea Michaels</cp:lastModifiedBy>
  <cp:revision>6</cp:revision>
  <dcterms:created xsi:type="dcterms:W3CDTF">2017-02-13T11:23:45Z</dcterms:created>
  <dcterms:modified xsi:type="dcterms:W3CDTF">2017-10-10T04:06:16Z</dcterms:modified>
</cp:coreProperties>
</file>